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10" r:id="rId2"/>
    <p:sldId id="259" r:id="rId3"/>
    <p:sldId id="294" r:id="rId4"/>
    <p:sldId id="295" r:id="rId5"/>
    <p:sldId id="308" r:id="rId6"/>
    <p:sldId id="264" r:id="rId7"/>
    <p:sldId id="296" r:id="rId8"/>
    <p:sldId id="263" r:id="rId9"/>
    <p:sldId id="256" r:id="rId10"/>
    <p:sldId id="297" r:id="rId11"/>
    <p:sldId id="298" r:id="rId12"/>
    <p:sldId id="299" r:id="rId13"/>
    <p:sldId id="262" r:id="rId14"/>
    <p:sldId id="300" r:id="rId15"/>
    <p:sldId id="301" r:id="rId16"/>
    <p:sldId id="268" r:id="rId17"/>
    <p:sldId id="302" r:id="rId18"/>
    <p:sldId id="303" r:id="rId19"/>
    <p:sldId id="304" r:id="rId20"/>
    <p:sldId id="305" r:id="rId21"/>
    <p:sldId id="306" r:id="rId22"/>
    <p:sldId id="307" r:id="rId23"/>
    <p:sldId id="277" r:id="rId24"/>
    <p:sldId id="276" r:id="rId25"/>
    <p:sldId id="278" r:id="rId26"/>
    <p:sldId id="279" r:id="rId27"/>
    <p:sldId id="280" r:id="rId28"/>
    <p:sldId id="281" r:id="rId29"/>
    <p:sldId id="282" r:id="rId30"/>
    <p:sldId id="283" r:id="rId31"/>
    <p:sldId id="284" r:id="rId32"/>
    <p:sldId id="285" r:id="rId33"/>
    <p:sldId id="293" r:id="rId34"/>
    <p:sldId id="292" r:id="rId35"/>
    <p:sldId id="287" r:id="rId36"/>
    <p:sldId id="288" r:id="rId37"/>
    <p:sldId id="289" r:id="rId38"/>
    <p:sldId id="290" r:id="rId39"/>
    <p:sldId id="291" r:id="rId40"/>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86"/>
    <a:srgbClr val="FF1BB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8" d="100"/>
          <a:sy n="78" d="100"/>
        </p:scale>
        <p:origin x="-1976"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x-none"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4E37F592-D9D7-8D4E-AC67-81686972FFFC}" type="datetimeFigureOut">
              <a:rPr lang="es-ES" smtClean="0"/>
              <a:t>15/07/18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7C44777-4B32-664B-92D0-C14E521A2E37}" type="slidenum">
              <a:rPr lang="es-ES" smtClean="0"/>
              <a:t>‹Nr.›</a:t>
            </a:fld>
            <a:endParaRPr lang="es-ES"/>
          </a:p>
        </p:txBody>
      </p:sp>
    </p:spTree>
    <p:extLst>
      <p:ext uri="{BB962C8B-B14F-4D97-AF65-F5344CB8AC3E}">
        <p14:creationId xmlns:p14="http://schemas.microsoft.com/office/powerpoint/2010/main" val="7496174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x-none"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x-none" smtClean="0"/>
              <a:t>Haga clic para modificar el estilo de texto del patrón</a:t>
            </a:r>
          </a:p>
          <a:p>
            <a:pPr lvl="1"/>
            <a:r>
              <a:rPr lang="x-none" smtClean="0"/>
              <a:t>Segundo nivel</a:t>
            </a:r>
          </a:p>
          <a:p>
            <a:pPr lvl="2"/>
            <a:r>
              <a:rPr lang="x-none" smtClean="0"/>
              <a:t>Tercer nivel</a:t>
            </a:r>
          </a:p>
          <a:p>
            <a:pPr lvl="3"/>
            <a:r>
              <a:rPr lang="x-none" smtClean="0"/>
              <a:t>Cuarto nivel</a:t>
            </a:r>
          </a:p>
          <a:p>
            <a:pPr lvl="4"/>
            <a:r>
              <a:rPr lang="x-none" smtClean="0"/>
              <a:t>Quinto nivel</a:t>
            </a:r>
            <a:endParaRPr lang="es-ES"/>
          </a:p>
        </p:txBody>
      </p:sp>
      <p:sp>
        <p:nvSpPr>
          <p:cNvPr id="4" name="Marcador de fecha 3"/>
          <p:cNvSpPr>
            <a:spLocks noGrp="1"/>
          </p:cNvSpPr>
          <p:nvPr>
            <p:ph type="dt" sz="half" idx="10"/>
          </p:nvPr>
        </p:nvSpPr>
        <p:spPr/>
        <p:txBody>
          <a:bodyPr/>
          <a:lstStyle/>
          <a:p>
            <a:fld id="{4E37F592-D9D7-8D4E-AC67-81686972FFFC}" type="datetimeFigureOut">
              <a:rPr lang="es-ES" smtClean="0"/>
              <a:t>15/07/18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7C44777-4B32-664B-92D0-C14E521A2E37}" type="slidenum">
              <a:rPr lang="es-ES" smtClean="0"/>
              <a:t>‹Nr.›</a:t>
            </a:fld>
            <a:endParaRPr lang="es-ES"/>
          </a:p>
        </p:txBody>
      </p:sp>
    </p:spTree>
    <p:extLst>
      <p:ext uri="{BB962C8B-B14F-4D97-AF65-F5344CB8AC3E}">
        <p14:creationId xmlns:p14="http://schemas.microsoft.com/office/powerpoint/2010/main" val="16991407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x-none"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x-none" smtClean="0"/>
              <a:t>Haga clic para modificar el estilo de texto del patrón</a:t>
            </a:r>
          </a:p>
          <a:p>
            <a:pPr lvl="1"/>
            <a:r>
              <a:rPr lang="x-none" smtClean="0"/>
              <a:t>Segundo nivel</a:t>
            </a:r>
          </a:p>
          <a:p>
            <a:pPr lvl="2"/>
            <a:r>
              <a:rPr lang="x-none" smtClean="0"/>
              <a:t>Tercer nivel</a:t>
            </a:r>
          </a:p>
          <a:p>
            <a:pPr lvl="3"/>
            <a:r>
              <a:rPr lang="x-none" smtClean="0"/>
              <a:t>Cuarto nivel</a:t>
            </a:r>
          </a:p>
          <a:p>
            <a:pPr lvl="4"/>
            <a:r>
              <a:rPr lang="x-none" smtClean="0"/>
              <a:t>Quinto nivel</a:t>
            </a:r>
            <a:endParaRPr lang="es-ES"/>
          </a:p>
        </p:txBody>
      </p:sp>
      <p:sp>
        <p:nvSpPr>
          <p:cNvPr id="4" name="Marcador de fecha 3"/>
          <p:cNvSpPr>
            <a:spLocks noGrp="1"/>
          </p:cNvSpPr>
          <p:nvPr>
            <p:ph type="dt" sz="half" idx="10"/>
          </p:nvPr>
        </p:nvSpPr>
        <p:spPr/>
        <p:txBody>
          <a:bodyPr/>
          <a:lstStyle/>
          <a:p>
            <a:fld id="{4E37F592-D9D7-8D4E-AC67-81686972FFFC}" type="datetimeFigureOut">
              <a:rPr lang="es-ES" smtClean="0"/>
              <a:t>15/07/18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7C44777-4B32-664B-92D0-C14E521A2E37}" type="slidenum">
              <a:rPr lang="es-ES" smtClean="0"/>
              <a:t>‹Nr.›</a:t>
            </a:fld>
            <a:endParaRPr lang="es-ES"/>
          </a:p>
        </p:txBody>
      </p:sp>
    </p:spTree>
    <p:extLst>
      <p:ext uri="{BB962C8B-B14F-4D97-AF65-F5344CB8AC3E}">
        <p14:creationId xmlns:p14="http://schemas.microsoft.com/office/powerpoint/2010/main" val="38082722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x-none" smtClean="0"/>
              <a:t>Clic para editar título</a:t>
            </a:r>
            <a:endParaRPr lang="es-ES"/>
          </a:p>
        </p:txBody>
      </p:sp>
      <p:sp>
        <p:nvSpPr>
          <p:cNvPr id="3" name="Marcador de contenido 2"/>
          <p:cNvSpPr>
            <a:spLocks noGrp="1"/>
          </p:cNvSpPr>
          <p:nvPr>
            <p:ph idx="1"/>
          </p:nvPr>
        </p:nvSpPr>
        <p:spPr/>
        <p:txBody>
          <a:bodyPr/>
          <a:lstStyle/>
          <a:p>
            <a:pPr lvl="0"/>
            <a:r>
              <a:rPr lang="x-none" smtClean="0"/>
              <a:t>Haga clic para modificar el estilo de texto del patrón</a:t>
            </a:r>
          </a:p>
          <a:p>
            <a:pPr lvl="1"/>
            <a:r>
              <a:rPr lang="x-none" smtClean="0"/>
              <a:t>Segundo nivel</a:t>
            </a:r>
          </a:p>
          <a:p>
            <a:pPr lvl="2"/>
            <a:r>
              <a:rPr lang="x-none" smtClean="0"/>
              <a:t>Tercer nivel</a:t>
            </a:r>
          </a:p>
          <a:p>
            <a:pPr lvl="3"/>
            <a:r>
              <a:rPr lang="x-none" smtClean="0"/>
              <a:t>Cuarto nivel</a:t>
            </a:r>
          </a:p>
          <a:p>
            <a:pPr lvl="4"/>
            <a:r>
              <a:rPr lang="x-none" smtClean="0"/>
              <a:t>Quinto nivel</a:t>
            </a:r>
            <a:endParaRPr lang="es-ES"/>
          </a:p>
        </p:txBody>
      </p:sp>
      <p:sp>
        <p:nvSpPr>
          <p:cNvPr id="4" name="Marcador de fecha 3"/>
          <p:cNvSpPr>
            <a:spLocks noGrp="1"/>
          </p:cNvSpPr>
          <p:nvPr>
            <p:ph type="dt" sz="half" idx="10"/>
          </p:nvPr>
        </p:nvSpPr>
        <p:spPr/>
        <p:txBody>
          <a:bodyPr/>
          <a:lstStyle/>
          <a:p>
            <a:fld id="{4E37F592-D9D7-8D4E-AC67-81686972FFFC}" type="datetimeFigureOut">
              <a:rPr lang="es-ES" smtClean="0"/>
              <a:t>15/07/18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7C44777-4B32-664B-92D0-C14E521A2E37}" type="slidenum">
              <a:rPr lang="es-ES" smtClean="0"/>
              <a:t>‹Nr.›</a:t>
            </a:fld>
            <a:endParaRPr lang="es-ES"/>
          </a:p>
        </p:txBody>
      </p:sp>
    </p:spTree>
    <p:extLst>
      <p:ext uri="{BB962C8B-B14F-4D97-AF65-F5344CB8AC3E}">
        <p14:creationId xmlns:p14="http://schemas.microsoft.com/office/powerpoint/2010/main" val="1650459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x-none"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Haga clic para modificar el estilo de texto del patrón</a:t>
            </a:r>
          </a:p>
        </p:txBody>
      </p:sp>
      <p:sp>
        <p:nvSpPr>
          <p:cNvPr id="4" name="Marcador de fecha 3"/>
          <p:cNvSpPr>
            <a:spLocks noGrp="1"/>
          </p:cNvSpPr>
          <p:nvPr>
            <p:ph type="dt" sz="half" idx="10"/>
          </p:nvPr>
        </p:nvSpPr>
        <p:spPr/>
        <p:txBody>
          <a:bodyPr/>
          <a:lstStyle/>
          <a:p>
            <a:fld id="{4E37F592-D9D7-8D4E-AC67-81686972FFFC}" type="datetimeFigureOut">
              <a:rPr lang="es-ES" smtClean="0"/>
              <a:t>15/07/18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7C44777-4B32-664B-92D0-C14E521A2E37}" type="slidenum">
              <a:rPr lang="es-ES" smtClean="0"/>
              <a:t>‹Nr.›</a:t>
            </a:fld>
            <a:endParaRPr lang="es-ES"/>
          </a:p>
        </p:txBody>
      </p:sp>
    </p:spTree>
    <p:extLst>
      <p:ext uri="{BB962C8B-B14F-4D97-AF65-F5344CB8AC3E}">
        <p14:creationId xmlns:p14="http://schemas.microsoft.com/office/powerpoint/2010/main" val="25716794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x-none"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Haga clic para modificar el estilo de texto del patrón</a:t>
            </a:r>
          </a:p>
          <a:p>
            <a:pPr lvl="1"/>
            <a:r>
              <a:rPr lang="x-none" smtClean="0"/>
              <a:t>Segundo nivel</a:t>
            </a:r>
          </a:p>
          <a:p>
            <a:pPr lvl="2"/>
            <a:r>
              <a:rPr lang="x-none" smtClean="0"/>
              <a:t>Tercer nivel</a:t>
            </a:r>
          </a:p>
          <a:p>
            <a:pPr lvl="3"/>
            <a:r>
              <a:rPr lang="x-none" smtClean="0"/>
              <a:t>Cuarto nivel</a:t>
            </a:r>
          </a:p>
          <a:p>
            <a:pPr lvl="4"/>
            <a:r>
              <a:rPr lang="x-none"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Haga clic para modificar el estilo de texto del patrón</a:t>
            </a:r>
          </a:p>
          <a:p>
            <a:pPr lvl="1"/>
            <a:r>
              <a:rPr lang="x-none" smtClean="0"/>
              <a:t>Segundo nivel</a:t>
            </a:r>
          </a:p>
          <a:p>
            <a:pPr lvl="2"/>
            <a:r>
              <a:rPr lang="x-none" smtClean="0"/>
              <a:t>Tercer nivel</a:t>
            </a:r>
          </a:p>
          <a:p>
            <a:pPr lvl="3"/>
            <a:r>
              <a:rPr lang="x-none" smtClean="0"/>
              <a:t>Cuarto nivel</a:t>
            </a:r>
          </a:p>
          <a:p>
            <a:pPr lvl="4"/>
            <a:r>
              <a:rPr lang="x-none" smtClean="0"/>
              <a:t>Quinto nivel</a:t>
            </a:r>
            <a:endParaRPr lang="es-ES"/>
          </a:p>
        </p:txBody>
      </p:sp>
      <p:sp>
        <p:nvSpPr>
          <p:cNvPr id="5" name="Marcador de fecha 4"/>
          <p:cNvSpPr>
            <a:spLocks noGrp="1"/>
          </p:cNvSpPr>
          <p:nvPr>
            <p:ph type="dt" sz="half" idx="10"/>
          </p:nvPr>
        </p:nvSpPr>
        <p:spPr/>
        <p:txBody>
          <a:bodyPr/>
          <a:lstStyle/>
          <a:p>
            <a:fld id="{4E37F592-D9D7-8D4E-AC67-81686972FFFC}" type="datetimeFigureOut">
              <a:rPr lang="es-ES" smtClean="0"/>
              <a:t>15/07/18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7C44777-4B32-664B-92D0-C14E521A2E37}" type="slidenum">
              <a:rPr lang="es-ES" smtClean="0"/>
              <a:t>‹Nr.›</a:t>
            </a:fld>
            <a:endParaRPr lang="es-ES"/>
          </a:p>
        </p:txBody>
      </p:sp>
    </p:spTree>
    <p:extLst>
      <p:ext uri="{BB962C8B-B14F-4D97-AF65-F5344CB8AC3E}">
        <p14:creationId xmlns:p14="http://schemas.microsoft.com/office/powerpoint/2010/main" val="7325135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x-none"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Haga clic para modificar el estilo de texto del patrón</a:t>
            </a:r>
          </a:p>
          <a:p>
            <a:pPr lvl="1"/>
            <a:r>
              <a:rPr lang="x-none" smtClean="0"/>
              <a:t>Segundo nivel</a:t>
            </a:r>
          </a:p>
          <a:p>
            <a:pPr lvl="2"/>
            <a:r>
              <a:rPr lang="x-none" smtClean="0"/>
              <a:t>Tercer nivel</a:t>
            </a:r>
          </a:p>
          <a:p>
            <a:pPr lvl="3"/>
            <a:r>
              <a:rPr lang="x-none" smtClean="0"/>
              <a:t>Cuarto nivel</a:t>
            </a:r>
          </a:p>
          <a:p>
            <a:pPr lvl="4"/>
            <a:r>
              <a:rPr lang="x-none"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Haga clic para modificar el estilo de texto del patrón</a:t>
            </a:r>
          </a:p>
          <a:p>
            <a:pPr lvl="1"/>
            <a:r>
              <a:rPr lang="x-none" smtClean="0"/>
              <a:t>Segundo nivel</a:t>
            </a:r>
          </a:p>
          <a:p>
            <a:pPr lvl="2"/>
            <a:r>
              <a:rPr lang="x-none" smtClean="0"/>
              <a:t>Tercer nivel</a:t>
            </a:r>
          </a:p>
          <a:p>
            <a:pPr lvl="3"/>
            <a:r>
              <a:rPr lang="x-none" smtClean="0"/>
              <a:t>Cuarto nivel</a:t>
            </a:r>
          </a:p>
          <a:p>
            <a:pPr lvl="4"/>
            <a:r>
              <a:rPr lang="x-none" smtClean="0"/>
              <a:t>Quinto nivel</a:t>
            </a:r>
            <a:endParaRPr lang="es-ES"/>
          </a:p>
        </p:txBody>
      </p:sp>
      <p:sp>
        <p:nvSpPr>
          <p:cNvPr id="7" name="Marcador de fecha 6"/>
          <p:cNvSpPr>
            <a:spLocks noGrp="1"/>
          </p:cNvSpPr>
          <p:nvPr>
            <p:ph type="dt" sz="half" idx="10"/>
          </p:nvPr>
        </p:nvSpPr>
        <p:spPr/>
        <p:txBody>
          <a:bodyPr/>
          <a:lstStyle/>
          <a:p>
            <a:fld id="{4E37F592-D9D7-8D4E-AC67-81686972FFFC}" type="datetimeFigureOut">
              <a:rPr lang="es-ES" smtClean="0"/>
              <a:t>15/07/18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67C44777-4B32-664B-92D0-C14E521A2E37}" type="slidenum">
              <a:rPr lang="es-ES" smtClean="0"/>
              <a:t>‹Nr.›</a:t>
            </a:fld>
            <a:endParaRPr lang="es-ES"/>
          </a:p>
        </p:txBody>
      </p:sp>
    </p:spTree>
    <p:extLst>
      <p:ext uri="{BB962C8B-B14F-4D97-AF65-F5344CB8AC3E}">
        <p14:creationId xmlns:p14="http://schemas.microsoft.com/office/powerpoint/2010/main" val="6472251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x-none" smtClean="0"/>
              <a:t>Clic para editar título</a:t>
            </a:r>
            <a:endParaRPr lang="es-ES"/>
          </a:p>
        </p:txBody>
      </p:sp>
      <p:sp>
        <p:nvSpPr>
          <p:cNvPr id="3" name="Marcador de fecha 2"/>
          <p:cNvSpPr>
            <a:spLocks noGrp="1"/>
          </p:cNvSpPr>
          <p:nvPr>
            <p:ph type="dt" sz="half" idx="10"/>
          </p:nvPr>
        </p:nvSpPr>
        <p:spPr/>
        <p:txBody>
          <a:bodyPr/>
          <a:lstStyle/>
          <a:p>
            <a:fld id="{4E37F592-D9D7-8D4E-AC67-81686972FFFC}" type="datetimeFigureOut">
              <a:rPr lang="es-ES" smtClean="0"/>
              <a:t>15/07/18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67C44777-4B32-664B-92D0-C14E521A2E37}" type="slidenum">
              <a:rPr lang="es-ES" smtClean="0"/>
              <a:t>‹Nr.›</a:t>
            </a:fld>
            <a:endParaRPr lang="es-ES"/>
          </a:p>
        </p:txBody>
      </p:sp>
    </p:spTree>
    <p:extLst>
      <p:ext uri="{BB962C8B-B14F-4D97-AF65-F5344CB8AC3E}">
        <p14:creationId xmlns:p14="http://schemas.microsoft.com/office/powerpoint/2010/main" val="4857883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E37F592-D9D7-8D4E-AC67-81686972FFFC}" type="datetimeFigureOut">
              <a:rPr lang="es-ES" smtClean="0"/>
              <a:t>15/07/18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67C44777-4B32-664B-92D0-C14E521A2E37}" type="slidenum">
              <a:rPr lang="es-ES" smtClean="0"/>
              <a:t>‹Nr.›</a:t>
            </a:fld>
            <a:endParaRPr lang="es-ES"/>
          </a:p>
        </p:txBody>
      </p:sp>
    </p:spTree>
    <p:extLst>
      <p:ext uri="{BB962C8B-B14F-4D97-AF65-F5344CB8AC3E}">
        <p14:creationId xmlns:p14="http://schemas.microsoft.com/office/powerpoint/2010/main" val="26527619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x-none"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Haga clic para modificar el estilo de texto del patrón</a:t>
            </a:r>
          </a:p>
          <a:p>
            <a:pPr lvl="1"/>
            <a:r>
              <a:rPr lang="x-none" smtClean="0"/>
              <a:t>Segundo nivel</a:t>
            </a:r>
          </a:p>
          <a:p>
            <a:pPr lvl="2"/>
            <a:r>
              <a:rPr lang="x-none" smtClean="0"/>
              <a:t>Tercer nivel</a:t>
            </a:r>
          </a:p>
          <a:p>
            <a:pPr lvl="3"/>
            <a:r>
              <a:rPr lang="x-none" smtClean="0"/>
              <a:t>Cuarto nivel</a:t>
            </a:r>
          </a:p>
          <a:p>
            <a:pPr lvl="4"/>
            <a:r>
              <a:rPr lang="x-none"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Haga clic para modificar el estilo de texto del patrón</a:t>
            </a:r>
          </a:p>
        </p:txBody>
      </p:sp>
      <p:sp>
        <p:nvSpPr>
          <p:cNvPr id="5" name="Marcador de fecha 4"/>
          <p:cNvSpPr>
            <a:spLocks noGrp="1"/>
          </p:cNvSpPr>
          <p:nvPr>
            <p:ph type="dt" sz="half" idx="10"/>
          </p:nvPr>
        </p:nvSpPr>
        <p:spPr/>
        <p:txBody>
          <a:bodyPr/>
          <a:lstStyle/>
          <a:p>
            <a:fld id="{4E37F592-D9D7-8D4E-AC67-81686972FFFC}" type="datetimeFigureOut">
              <a:rPr lang="es-ES" smtClean="0"/>
              <a:t>15/07/18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7C44777-4B32-664B-92D0-C14E521A2E37}" type="slidenum">
              <a:rPr lang="es-ES" smtClean="0"/>
              <a:t>‹Nr.›</a:t>
            </a:fld>
            <a:endParaRPr lang="es-ES"/>
          </a:p>
        </p:txBody>
      </p:sp>
    </p:spTree>
    <p:extLst>
      <p:ext uri="{BB962C8B-B14F-4D97-AF65-F5344CB8AC3E}">
        <p14:creationId xmlns:p14="http://schemas.microsoft.com/office/powerpoint/2010/main" val="40530066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x-none"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Haga clic para modificar el estilo de texto del patrón</a:t>
            </a:r>
          </a:p>
        </p:txBody>
      </p:sp>
      <p:sp>
        <p:nvSpPr>
          <p:cNvPr id="5" name="Marcador de fecha 4"/>
          <p:cNvSpPr>
            <a:spLocks noGrp="1"/>
          </p:cNvSpPr>
          <p:nvPr>
            <p:ph type="dt" sz="half" idx="10"/>
          </p:nvPr>
        </p:nvSpPr>
        <p:spPr/>
        <p:txBody>
          <a:bodyPr/>
          <a:lstStyle/>
          <a:p>
            <a:fld id="{4E37F592-D9D7-8D4E-AC67-81686972FFFC}" type="datetimeFigureOut">
              <a:rPr lang="es-ES" smtClean="0"/>
              <a:t>15/07/18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7C44777-4B32-664B-92D0-C14E521A2E37}" type="slidenum">
              <a:rPr lang="es-ES" smtClean="0"/>
              <a:t>‹Nr.›</a:t>
            </a:fld>
            <a:endParaRPr lang="es-ES"/>
          </a:p>
        </p:txBody>
      </p:sp>
    </p:spTree>
    <p:extLst>
      <p:ext uri="{BB962C8B-B14F-4D97-AF65-F5344CB8AC3E}">
        <p14:creationId xmlns:p14="http://schemas.microsoft.com/office/powerpoint/2010/main" val="39067163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Haga clic para modificar el estilo de texto del patrón</a:t>
            </a:r>
          </a:p>
          <a:p>
            <a:pPr lvl="1"/>
            <a:r>
              <a:rPr lang="x-none" smtClean="0"/>
              <a:t>Segundo nivel</a:t>
            </a:r>
          </a:p>
          <a:p>
            <a:pPr lvl="2"/>
            <a:r>
              <a:rPr lang="x-none" smtClean="0"/>
              <a:t>Tercer nivel</a:t>
            </a:r>
          </a:p>
          <a:p>
            <a:pPr lvl="3"/>
            <a:r>
              <a:rPr lang="x-none" smtClean="0"/>
              <a:t>Cuarto nivel</a:t>
            </a:r>
          </a:p>
          <a:p>
            <a:pPr lvl="4"/>
            <a:r>
              <a:rPr lang="x-none"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37F592-D9D7-8D4E-AC67-81686972FFFC}" type="datetimeFigureOut">
              <a:rPr lang="es-ES" smtClean="0"/>
              <a:t>15/07/18</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44777-4B32-664B-92D0-C14E521A2E37}" type="slidenum">
              <a:rPr lang="es-ES" smtClean="0"/>
              <a:t>‹Nr.›</a:t>
            </a:fld>
            <a:endParaRPr lang="es-ES"/>
          </a:p>
        </p:txBody>
      </p:sp>
    </p:spTree>
    <p:extLst>
      <p:ext uri="{BB962C8B-B14F-4D97-AF65-F5344CB8AC3E}">
        <p14:creationId xmlns:p14="http://schemas.microsoft.com/office/powerpoint/2010/main" val="2757375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5" Type="http://schemas.openxmlformats.org/officeDocument/2006/relationships/image" Target="../media/image10.jp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18.png"/><Relationship Id="rId9"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 Id="rId3" Type="http://schemas.openxmlformats.org/officeDocument/2006/relationships/hyperlink" Target="https://www.biblegateway.com/passage/?search=1%20Corintios+3&amp;version=NTV%23fes-NTV-28393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1101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cc111215v005f05.jpg_2581173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descr="Captura de pantalla 2018-07-12 a las 11.53.52.png"/>
          <p:cNvPicPr>
            <a:picLocks noChangeAspect="1"/>
          </p:cNvPicPr>
          <p:nvPr/>
        </p:nvPicPr>
        <p:blipFill rotWithShape="1">
          <a:blip r:embed="rId3">
            <a:extLst>
              <a:ext uri="{28A0092B-C50C-407E-A947-70E740481C1C}">
                <a14:useLocalDpi xmlns:a14="http://schemas.microsoft.com/office/drawing/2010/main" val="0"/>
              </a:ext>
            </a:extLst>
          </a:blip>
          <a:srcRect t="22473" r="16671"/>
          <a:stretch/>
        </p:blipFill>
        <p:spPr>
          <a:xfrm>
            <a:off x="309345" y="569803"/>
            <a:ext cx="8336039" cy="5345759"/>
          </a:xfrm>
          <a:prstGeom prst="rect">
            <a:avLst/>
          </a:prstGeom>
        </p:spPr>
      </p:pic>
      <p:pic>
        <p:nvPicPr>
          <p:cNvPr id="5" name="Imagen 4" descr="pro abort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66310">
            <a:off x="1294403" y="1064057"/>
            <a:ext cx="8026694" cy="5441629"/>
          </a:xfrm>
          <a:prstGeom prst="rect">
            <a:avLst/>
          </a:prstGeom>
        </p:spPr>
      </p:pic>
    </p:spTree>
    <p:extLst>
      <p:ext uri="{BB962C8B-B14F-4D97-AF65-F5344CB8AC3E}">
        <p14:creationId xmlns:p14="http://schemas.microsoft.com/office/powerpoint/2010/main" val="34044267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cc111215v005f05.jpg_2581173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descr="Captura de pantalla 2018-07-12 a las 11.53.52.png"/>
          <p:cNvPicPr>
            <a:picLocks noChangeAspect="1"/>
          </p:cNvPicPr>
          <p:nvPr/>
        </p:nvPicPr>
        <p:blipFill rotWithShape="1">
          <a:blip r:embed="rId3">
            <a:extLst>
              <a:ext uri="{28A0092B-C50C-407E-A947-70E740481C1C}">
                <a14:useLocalDpi xmlns:a14="http://schemas.microsoft.com/office/drawing/2010/main" val="0"/>
              </a:ext>
            </a:extLst>
          </a:blip>
          <a:srcRect t="22473" r="16671"/>
          <a:stretch/>
        </p:blipFill>
        <p:spPr>
          <a:xfrm>
            <a:off x="309345" y="569803"/>
            <a:ext cx="8336039" cy="5345759"/>
          </a:xfrm>
          <a:prstGeom prst="rect">
            <a:avLst/>
          </a:prstGeom>
        </p:spPr>
      </p:pic>
      <p:pic>
        <p:nvPicPr>
          <p:cNvPr id="5" name="Imagen 4" descr="pro abort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66310">
            <a:off x="1294403" y="1064057"/>
            <a:ext cx="8026694" cy="5441629"/>
          </a:xfrm>
          <a:prstGeom prst="rect">
            <a:avLst/>
          </a:prstGeom>
        </p:spPr>
      </p:pic>
      <p:pic>
        <p:nvPicPr>
          <p:cNvPr id="6" name="Marcador de contenido 3" descr="pro vida.jpg"/>
          <p:cNvPicPr>
            <a:picLocks noChangeAspect="1"/>
          </p:cNvPicPr>
          <p:nvPr/>
        </p:nvPicPr>
        <p:blipFill>
          <a:blip r:embed="rId5">
            <a:extLst>
              <a:ext uri="{28A0092B-C50C-407E-A947-70E740481C1C}">
                <a14:useLocalDpi xmlns:a14="http://schemas.microsoft.com/office/drawing/2010/main" val="0"/>
              </a:ext>
            </a:extLst>
          </a:blip>
          <a:srcRect t="8713" b="8713"/>
          <a:stretch>
            <a:fillRect/>
          </a:stretch>
        </p:blipFill>
        <p:spPr>
          <a:xfrm rot="1485030">
            <a:off x="-1357920" y="2059276"/>
            <a:ext cx="8402186" cy="4620879"/>
          </a:xfrm>
          <a:prstGeom prst="rect">
            <a:avLst/>
          </a:prstGeom>
        </p:spPr>
      </p:pic>
    </p:spTree>
    <p:extLst>
      <p:ext uri="{BB962C8B-B14F-4D97-AF65-F5344CB8AC3E}">
        <p14:creationId xmlns:p14="http://schemas.microsoft.com/office/powerpoint/2010/main" val="34044267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cc111215v005f05.jpg_2581173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descr="Captura de pantalla 2018-07-12 a las 11.53.52.png"/>
          <p:cNvPicPr>
            <a:picLocks noChangeAspect="1"/>
          </p:cNvPicPr>
          <p:nvPr/>
        </p:nvPicPr>
        <p:blipFill rotWithShape="1">
          <a:blip r:embed="rId3">
            <a:extLst>
              <a:ext uri="{28A0092B-C50C-407E-A947-70E740481C1C}">
                <a14:useLocalDpi xmlns:a14="http://schemas.microsoft.com/office/drawing/2010/main" val="0"/>
              </a:ext>
            </a:extLst>
          </a:blip>
          <a:srcRect t="22473" r="16671"/>
          <a:stretch/>
        </p:blipFill>
        <p:spPr>
          <a:xfrm>
            <a:off x="309345" y="569803"/>
            <a:ext cx="8336039" cy="5345759"/>
          </a:xfrm>
          <a:prstGeom prst="rect">
            <a:avLst/>
          </a:prstGeom>
        </p:spPr>
      </p:pic>
      <p:pic>
        <p:nvPicPr>
          <p:cNvPr id="5" name="Imagen 4" descr="pro abort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66310">
            <a:off x="1294403" y="1064057"/>
            <a:ext cx="8026694" cy="5441629"/>
          </a:xfrm>
          <a:prstGeom prst="rect">
            <a:avLst/>
          </a:prstGeom>
        </p:spPr>
      </p:pic>
      <p:pic>
        <p:nvPicPr>
          <p:cNvPr id="6" name="Marcador de contenido 3" descr="pro vida.jpg"/>
          <p:cNvPicPr>
            <a:picLocks noChangeAspect="1"/>
          </p:cNvPicPr>
          <p:nvPr/>
        </p:nvPicPr>
        <p:blipFill>
          <a:blip r:embed="rId5">
            <a:extLst>
              <a:ext uri="{28A0092B-C50C-407E-A947-70E740481C1C}">
                <a14:useLocalDpi xmlns:a14="http://schemas.microsoft.com/office/drawing/2010/main" val="0"/>
              </a:ext>
            </a:extLst>
          </a:blip>
          <a:srcRect t="8713" b="8713"/>
          <a:stretch>
            <a:fillRect/>
          </a:stretch>
        </p:blipFill>
        <p:spPr>
          <a:xfrm rot="1485030">
            <a:off x="-1357920" y="2059276"/>
            <a:ext cx="8402186" cy="4620879"/>
          </a:xfrm>
          <a:prstGeom prst="rect">
            <a:avLst/>
          </a:prstGeom>
        </p:spPr>
      </p:pic>
      <p:pic>
        <p:nvPicPr>
          <p:cNvPr id="7" name="Marcador de contenido 3" descr="Captura de pantalla 2018-07-12 a las 13.10.48.png"/>
          <p:cNvPicPr>
            <a:picLocks noChangeAspect="1"/>
          </p:cNvPicPr>
          <p:nvPr/>
        </p:nvPicPr>
        <p:blipFill rotWithShape="1">
          <a:blip r:embed="rId6">
            <a:extLst>
              <a:ext uri="{28A0092B-C50C-407E-A947-70E740481C1C}">
                <a14:useLocalDpi xmlns:a14="http://schemas.microsoft.com/office/drawing/2010/main" val="0"/>
              </a:ext>
            </a:extLst>
          </a:blip>
          <a:srcRect l="4527" t="28733" r="44033" b="1115"/>
          <a:stretch/>
        </p:blipFill>
        <p:spPr>
          <a:xfrm>
            <a:off x="685800" y="2105025"/>
            <a:ext cx="7366000" cy="4431442"/>
          </a:xfrm>
          <a:prstGeom prst="rect">
            <a:avLst/>
          </a:prstGeom>
        </p:spPr>
      </p:pic>
    </p:spTree>
    <p:extLst>
      <p:ext uri="{BB962C8B-B14F-4D97-AF65-F5344CB8AC3E}">
        <p14:creationId xmlns:p14="http://schemas.microsoft.com/office/powerpoint/2010/main" val="34044267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cc111215v005f05.jpg_2581173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pic>
        <p:nvPicPr>
          <p:cNvPr id="4" name="Marcador de contenido 3" descr="Captura de pantalla 2018-07-12 a las 12.15.18.png"/>
          <p:cNvPicPr>
            <a:picLocks noGrp="1" noChangeAspect="1"/>
          </p:cNvPicPr>
          <p:nvPr>
            <p:ph idx="1"/>
          </p:nvPr>
        </p:nvPicPr>
        <p:blipFill rotWithShape="1">
          <a:blip r:embed="rId3">
            <a:extLst>
              <a:ext uri="{28A0092B-C50C-407E-A947-70E740481C1C}">
                <a14:useLocalDpi xmlns:a14="http://schemas.microsoft.com/office/drawing/2010/main" val="0"/>
              </a:ext>
            </a:extLst>
          </a:blip>
          <a:srcRect t="22239" r="26168" b="1114"/>
          <a:stretch/>
        </p:blipFill>
        <p:spPr>
          <a:xfrm>
            <a:off x="0" y="163316"/>
            <a:ext cx="8808198" cy="5143500"/>
          </a:xfrm>
        </p:spPr>
      </p:pic>
    </p:spTree>
    <p:extLst>
      <p:ext uri="{BB962C8B-B14F-4D97-AF65-F5344CB8AC3E}">
        <p14:creationId xmlns:p14="http://schemas.microsoft.com/office/powerpoint/2010/main" val="40089268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cc111215v005f05.jpg_2581173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pic>
        <p:nvPicPr>
          <p:cNvPr id="4" name="Marcador de contenido 3" descr="Captura de pantalla 2018-07-12 a las 12.15.18.png"/>
          <p:cNvPicPr>
            <a:picLocks noGrp="1" noChangeAspect="1"/>
          </p:cNvPicPr>
          <p:nvPr>
            <p:ph idx="1"/>
          </p:nvPr>
        </p:nvPicPr>
        <p:blipFill rotWithShape="1">
          <a:blip r:embed="rId3">
            <a:extLst>
              <a:ext uri="{28A0092B-C50C-407E-A947-70E740481C1C}">
                <a14:useLocalDpi xmlns:a14="http://schemas.microsoft.com/office/drawing/2010/main" val="0"/>
              </a:ext>
            </a:extLst>
          </a:blip>
          <a:srcRect t="22239" r="26168" b="1114"/>
          <a:stretch/>
        </p:blipFill>
        <p:spPr>
          <a:xfrm>
            <a:off x="0" y="163316"/>
            <a:ext cx="8808198" cy="5143500"/>
          </a:xfrm>
        </p:spPr>
      </p:pic>
      <p:pic>
        <p:nvPicPr>
          <p:cNvPr id="5" name="Marcador de contenido 3" descr="Captura de pantalla 2018-07-12 a las 13.03.56.png"/>
          <p:cNvPicPr>
            <a:picLocks noChangeAspect="1"/>
          </p:cNvPicPr>
          <p:nvPr/>
        </p:nvPicPr>
        <p:blipFill rotWithShape="1">
          <a:blip r:embed="rId4">
            <a:extLst>
              <a:ext uri="{28A0092B-C50C-407E-A947-70E740481C1C}">
                <a14:useLocalDpi xmlns:a14="http://schemas.microsoft.com/office/drawing/2010/main" val="0"/>
              </a:ext>
            </a:extLst>
          </a:blip>
          <a:srcRect l="14815" t="31659" r="23045" b="3962"/>
          <a:stretch/>
        </p:blipFill>
        <p:spPr>
          <a:xfrm rot="1312870">
            <a:off x="1049867" y="799572"/>
            <a:ext cx="8466667" cy="5554132"/>
          </a:xfrm>
          <a:prstGeom prst="rect">
            <a:avLst/>
          </a:prstGeom>
        </p:spPr>
      </p:pic>
    </p:spTree>
    <p:extLst>
      <p:ext uri="{BB962C8B-B14F-4D97-AF65-F5344CB8AC3E}">
        <p14:creationId xmlns:p14="http://schemas.microsoft.com/office/powerpoint/2010/main" val="12606339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cc111215v005f05.jpg_2581173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pic>
        <p:nvPicPr>
          <p:cNvPr id="4" name="Marcador de contenido 3" descr="Captura de pantalla 2018-07-12 a las 12.15.18.png"/>
          <p:cNvPicPr>
            <a:picLocks noGrp="1" noChangeAspect="1"/>
          </p:cNvPicPr>
          <p:nvPr>
            <p:ph idx="1"/>
          </p:nvPr>
        </p:nvPicPr>
        <p:blipFill rotWithShape="1">
          <a:blip r:embed="rId3">
            <a:extLst>
              <a:ext uri="{28A0092B-C50C-407E-A947-70E740481C1C}">
                <a14:useLocalDpi xmlns:a14="http://schemas.microsoft.com/office/drawing/2010/main" val="0"/>
              </a:ext>
            </a:extLst>
          </a:blip>
          <a:srcRect t="22239" r="26168" b="1114"/>
          <a:stretch/>
        </p:blipFill>
        <p:spPr>
          <a:xfrm>
            <a:off x="0" y="163316"/>
            <a:ext cx="8808198" cy="5143500"/>
          </a:xfrm>
        </p:spPr>
      </p:pic>
      <p:pic>
        <p:nvPicPr>
          <p:cNvPr id="5" name="Marcador de contenido 3" descr="Captura de pantalla 2018-07-12 a las 13.03.56.png"/>
          <p:cNvPicPr>
            <a:picLocks noChangeAspect="1"/>
          </p:cNvPicPr>
          <p:nvPr/>
        </p:nvPicPr>
        <p:blipFill rotWithShape="1">
          <a:blip r:embed="rId4">
            <a:extLst>
              <a:ext uri="{28A0092B-C50C-407E-A947-70E740481C1C}">
                <a14:useLocalDpi xmlns:a14="http://schemas.microsoft.com/office/drawing/2010/main" val="0"/>
              </a:ext>
            </a:extLst>
          </a:blip>
          <a:srcRect l="14815" t="31659" r="23045" b="3962"/>
          <a:stretch/>
        </p:blipFill>
        <p:spPr>
          <a:xfrm rot="1312870">
            <a:off x="1049867" y="799572"/>
            <a:ext cx="8466667" cy="5554132"/>
          </a:xfrm>
          <a:prstGeom prst="rect">
            <a:avLst/>
          </a:prstGeom>
        </p:spPr>
      </p:pic>
      <p:pic>
        <p:nvPicPr>
          <p:cNvPr id="6" name="Marcador de contenido 3" descr="Captura de pantalla 2018-07-12 a las 13.04.46.png"/>
          <p:cNvPicPr>
            <a:picLocks noChangeAspect="1"/>
          </p:cNvPicPr>
          <p:nvPr/>
        </p:nvPicPr>
        <p:blipFill rotWithShape="1">
          <a:blip r:embed="rId5">
            <a:extLst>
              <a:ext uri="{28A0092B-C50C-407E-A947-70E740481C1C}">
                <a14:useLocalDpi xmlns:a14="http://schemas.microsoft.com/office/drawing/2010/main" val="0"/>
              </a:ext>
            </a:extLst>
          </a:blip>
          <a:srcRect l="23662" t="18124" r="16050" b="18593"/>
          <a:stretch/>
        </p:blipFill>
        <p:spPr>
          <a:xfrm rot="20797941">
            <a:off x="254000" y="2353734"/>
            <a:ext cx="7485220" cy="4419600"/>
          </a:xfrm>
          <a:prstGeom prst="rect">
            <a:avLst/>
          </a:prstGeom>
        </p:spPr>
      </p:pic>
    </p:spTree>
    <p:extLst>
      <p:ext uri="{BB962C8B-B14F-4D97-AF65-F5344CB8AC3E}">
        <p14:creationId xmlns:p14="http://schemas.microsoft.com/office/powerpoint/2010/main" val="12606339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cc111215v005f05.jpg_2581173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pic>
        <p:nvPicPr>
          <p:cNvPr id="4" name="Marcador de contenido 3" descr="Captura de pantalla 2018-07-12 a las 13.05.15.png"/>
          <p:cNvPicPr>
            <a:picLocks noGrp="1" noChangeAspect="1"/>
          </p:cNvPicPr>
          <p:nvPr>
            <p:ph idx="1"/>
          </p:nvPr>
        </p:nvPicPr>
        <p:blipFill rotWithShape="1">
          <a:blip r:embed="rId3">
            <a:extLst>
              <a:ext uri="{28A0092B-C50C-407E-A947-70E740481C1C}">
                <a14:useLocalDpi xmlns:a14="http://schemas.microsoft.com/office/drawing/2010/main" val="0"/>
              </a:ext>
            </a:extLst>
          </a:blip>
          <a:srcRect l="5350" t="17393" r="34361" b="42004"/>
          <a:stretch/>
        </p:blipFill>
        <p:spPr>
          <a:xfrm>
            <a:off x="457200" y="474133"/>
            <a:ext cx="4961466" cy="1879600"/>
          </a:xfrm>
        </p:spPr>
      </p:pic>
    </p:spTree>
    <p:extLst>
      <p:ext uri="{BB962C8B-B14F-4D97-AF65-F5344CB8AC3E}">
        <p14:creationId xmlns:p14="http://schemas.microsoft.com/office/powerpoint/2010/main" val="39104359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cc111215v005f05.jpg_2581173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pic>
        <p:nvPicPr>
          <p:cNvPr id="4" name="Marcador de contenido 3" descr="Captura de pantalla 2018-07-12 a las 13.05.15.png"/>
          <p:cNvPicPr>
            <a:picLocks noGrp="1" noChangeAspect="1"/>
          </p:cNvPicPr>
          <p:nvPr>
            <p:ph idx="1"/>
          </p:nvPr>
        </p:nvPicPr>
        <p:blipFill rotWithShape="1">
          <a:blip r:embed="rId3">
            <a:extLst>
              <a:ext uri="{28A0092B-C50C-407E-A947-70E740481C1C}">
                <a14:useLocalDpi xmlns:a14="http://schemas.microsoft.com/office/drawing/2010/main" val="0"/>
              </a:ext>
            </a:extLst>
          </a:blip>
          <a:srcRect l="5350" t="17393" r="34361" b="42004"/>
          <a:stretch/>
        </p:blipFill>
        <p:spPr>
          <a:xfrm>
            <a:off x="457200" y="474133"/>
            <a:ext cx="4961466" cy="1879600"/>
          </a:xfrm>
        </p:spPr>
      </p:pic>
      <p:pic>
        <p:nvPicPr>
          <p:cNvPr id="6" name="Marcador de contenido 3" descr="Captura de pantalla 2018-07-12 a las 13.05.54.png"/>
          <p:cNvPicPr>
            <a:picLocks noChangeAspect="1"/>
          </p:cNvPicPr>
          <p:nvPr/>
        </p:nvPicPr>
        <p:blipFill rotWithShape="1">
          <a:blip r:embed="rId4">
            <a:extLst>
              <a:ext uri="{28A0092B-C50C-407E-A947-70E740481C1C}">
                <a14:useLocalDpi xmlns:a14="http://schemas.microsoft.com/office/drawing/2010/main" val="0"/>
              </a:ext>
            </a:extLst>
          </a:blip>
          <a:srcRect l="4937" t="23823" r="26955" b="43027"/>
          <a:stretch/>
        </p:blipFill>
        <p:spPr>
          <a:xfrm>
            <a:off x="2616199" y="1896533"/>
            <a:ext cx="5604933" cy="1591733"/>
          </a:xfrm>
          <a:prstGeom prst="rect">
            <a:avLst/>
          </a:prstGeom>
        </p:spPr>
      </p:pic>
    </p:spTree>
    <p:extLst>
      <p:ext uri="{BB962C8B-B14F-4D97-AF65-F5344CB8AC3E}">
        <p14:creationId xmlns:p14="http://schemas.microsoft.com/office/powerpoint/2010/main" val="14153337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cc111215v005f05.jpg_2581173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pic>
        <p:nvPicPr>
          <p:cNvPr id="4" name="Marcador de contenido 3" descr="Captura de pantalla 2018-07-12 a las 13.05.15.png"/>
          <p:cNvPicPr>
            <a:picLocks noGrp="1" noChangeAspect="1"/>
          </p:cNvPicPr>
          <p:nvPr>
            <p:ph idx="1"/>
          </p:nvPr>
        </p:nvPicPr>
        <p:blipFill rotWithShape="1">
          <a:blip r:embed="rId3">
            <a:extLst>
              <a:ext uri="{28A0092B-C50C-407E-A947-70E740481C1C}">
                <a14:useLocalDpi xmlns:a14="http://schemas.microsoft.com/office/drawing/2010/main" val="0"/>
              </a:ext>
            </a:extLst>
          </a:blip>
          <a:srcRect l="5350" t="17393" r="34361" b="42004"/>
          <a:stretch/>
        </p:blipFill>
        <p:spPr>
          <a:xfrm>
            <a:off x="457200" y="474133"/>
            <a:ext cx="4961466" cy="1879600"/>
          </a:xfrm>
        </p:spPr>
      </p:pic>
      <p:pic>
        <p:nvPicPr>
          <p:cNvPr id="6" name="Marcador de contenido 3" descr="Captura de pantalla 2018-07-12 a las 13.05.54.png"/>
          <p:cNvPicPr>
            <a:picLocks noChangeAspect="1"/>
          </p:cNvPicPr>
          <p:nvPr/>
        </p:nvPicPr>
        <p:blipFill rotWithShape="1">
          <a:blip r:embed="rId4">
            <a:extLst>
              <a:ext uri="{28A0092B-C50C-407E-A947-70E740481C1C}">
                <a14:useLocalDpi xmlns:a14="http://schemas.microsoft.com/office/drawing/2010/main" val="0"/>
              </a:ext>
            </a:extLst>
          </a:blip>
          <a:srcRect l="4937" t="23823" r="26955" b="43027"/>
          <a:stretch/>
        </p:blipFill>
        <p:spPr>
          <a:xfrm>
            <a:off x="2616199" y="1896533"/>
            <a:ext cx="5604933" cy="1591733"/>
          </a:xfrm>
          <a:prstGeom prst="rect">
            <a:avLst/>
          </a:prstGeom>
        </p:spPr>
      </p:pic>
      <p:pic>
        <p:nvPicPr>
          <p:cNvPr id="7" name="Marcador de contenido 3" descr="Captura de pantalla 2018-07-12 a las 13.06.35.png"/>
          <p:cNvPicPr>
            <a:picLocks noChangeAspect="1"/>
          </p:cNvPicPr>
          <p:nvPr/>
        </p:nvPicPr>
        <p:blipFill rotWithShape="1">
          <a:blip r:embed="rId5">
            <a:extLst>
              <a:ext uri="{28A0092B-C50C-407E-A947-70E740481C1C}">
                <a14:useLocalDpi xmlns:a14="http://schemas.microsoft.com/office/drawing/2010/main" val="0"/>
              </a:ext>
            </a:extLst>
          </a:blip>
          <a:srcRect l="5144" t="31293" r="50000" b="37980"/>
          <a:stretch/>
        </p:blipFill>
        <p:spPr>
          <a:xfrm>
            <a:off x="770465" y="3488266"/>
            <a:ext cx="3691468" cy="1422401"/>
          </a:xfrm>
          <a:prstGeom prst="rect">
            <a:avLst/>
          </a:prstGeom>
        </p:spPr>
      </p:pic>
    </p:spTree>
    <p:extLst>
      <p:ext uri="{BB962C8B-B14F-4D97-AF65-F5344CB8AC3E}">
        <p14:creationId xmlns:p14="http://schemas.microsoft.com/office/powerpoint/2010/main" val="14153337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cc111215v005f05.jpg_2581173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pic>
        <p:nvPicPr>
          <p:cNvPr id="4" name="Marcador de contenido 3" descr="Captura de pantalla 2018-07-12 a las 13.05.15.png"/>
          <p:cNvPicPr>
            <a:picLocks noGrp="1" noChangeAspect="1"/>
          </p:cNvPicPr>
          <p:nvPr>
            <p:ph idx="1"/>
          </p:nvPr>
        </p:nvPicPr>
        <p:blipFill rotWithShape="1">
          <a:blip r:embed="rId3">
            <a:extLst>
              <a:ext uri="{28A0092B-C50C-407E-A947-70E740481C1C}">
                <a14:useLocalDpi xmlns:a14="http://schemas.microsoft.com/office/drawing/2010/main" val="0"/>
              </a:ext>
            </a:extLst>
          </a:blip>
          <a:srcRect l="5350" t="17393" r="34361" b="42004"/>
          <a:stretch/>
        </p:blipFill>
        <p:spPr>
          <a:xfrm>
            <a:off x="457200" y="474133"/>
            <a:ext cx="4961466" cy="1879600"/>
          </a:xfrm>
        </p:spPr>
      </p:pic>
      <p:pic>
        <p:nvPicPr>
          <p:cNvPr id="6" name="Marcador de contenido 3" descr="Captura de pantalla 2018-07-12 a las 13.05.54.png"/>
          <p:cNvPicPr>
            <a:picLocks noChangeAspect="1"/>
          </p:cNvPicPr>
          <p:nvPr/>
        </p:nvPicPr>
        <p:blipFill rotWithShape="1">
          <a:blip r:embed="rId4">
            <a:extLst>
              <a:ext uri="{28A0092B-C50C-407E-A947-70E740481C1C}">
                <a14:useLocalDpi xmlns:a14="http://schemas.microsoft.com/office/drawing/2010/main" val="0"/>
              </a:ext>
            </a:extLst>
          </a:blip>
          <a:srcRect l="4937" t="23823" r="26955" b="43027"/>
          <a:stretch/>
        </p:blipFill>
        <p:spPr>
          <a:xfrm>
            <a:off x="2616199" y="1896533"/>
            <a:ext cx="5604933" cy="1591733"/>
          </a:xfrm>
          <a:prstGeom prst="rect">
            <a:avLst/>
          </a:prstGeom>
        </p:spPr>
      </p:pic>
      <p:pic>
        <p:nvPicPr>
          <p:cNvPr id="7" name="Marcador de contenido 3" descr="Captura de pantalla 2018-07-12 a las 13.06.35.png"/>
          <p:cNvPicPr>
            <a:picLocks noChangeAspect="1"/>
          </p:cNvPicPr>
          <p:nvPr/>
        </p:nvPicPr>
        <p:blipFill rotWithShape="1">
          <a:blip r:embed="rId5">
            <a:extLst>
              <a:ext uri="{28A0092B-C50C-407E-A947-70E740481C1C}">
                <a14:useLocalDpi xmlns:a14="http://schemas.microsoft.com/office/drawing/2010/main" val="0"/>
              </a:ext>
            </a:extLst>
          </a:blip>
          <a:srcRect l="5144" t="31293" r="50000" b="37980"/>
          <a:stretch/>
        </p:blipFill>
        <p:spPr>
          <a:xfrm>
            <a:off x="770465" y="3488266"/>
            <a:ext cx="3691468" cy="1422401"/>
          </a:xfrm>
          <a:prstGeom prst="rect">
            <a:avLst/>
          </a:prstGeom>
        </p:spPr>
      </p:pic>
      <p:pic>
        <p:nvPicPr>
          <p:cNvPr id="10" name="Marcador de contenido 3" descr="Captura de pantalla 2018-07-12 a las 13.07.23.png"/>
          <p:cNvPicPr>
            <a:picLocks noChangeAspect="1"/>
          </p:cNvPicPr>
          <p:nvPr/>
        </p:nvPicPr>
        <p:blipFill rotWithShape="1">
          <a:blip r:embed="rId6">
            <a:extLst>
              <a:ext uri="{28A0092B-C50C-407E-A947-70E740481C1C}">
                <a14:useLocalDpi xmlns:a14="http://schemas.microsoft.com/office/drawing/2010/main" val="0"/>
              </a:ext>
            </a:extLst>
          </a:blip>
          <a:srcRect l="6585" t="29829" r="30041" b="37249"/>
          <a:stretch/>
        </p:blipFill>
        <p:spPr>
          <a:xfrm>
            <a:off x="3335866" y="829733"/>
            <a:ext cx="5215466" cy="1524000"/>
          </a:xfrm>
          <a:prstGeom prst="rect">
            <a:avLst/>
          </a:prstGeom>
        </p:spPr>
      </p:pic>
    </p:spTree>
    <p:extLst>
      <p:ext uri="{BB962C8B-B14F-4D97-AF65-F5344CB8AC3E}">
        <p14:creationId xmlns:p14="http://schemas.microsoft.com/office/powerpoint/2010/main" val="14153337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cc111215v005f05.jpg_2581173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pic>
        <p:nvPicPr>
          <p:cNvPr id="4" name="Marcador de contenido 3" descr="imagen-sin-titulo.jpg"/>
          <p:cNvPicPr>
            <a:picLocks noGrp="1" noChangeAspect="1"/>
          </p:cNvPicPr>
          <p:nvPr>
            <p:ph idx="1"/>
          </p:nvPr>
        </p:nvPicPr>
        <p:blipFill>
          <a:blip r:embed="rId3">
            <a:extLst>
              <a:ext uri="{28A0092B-C50C-407E-A947-70E740481C1C}">
                <a14:useLocalDpi xmlns:a14="http://schemas.microsoft.com/office/drawing/2010/main" val="0"/>
              </a:ext>
            </a:extLst>
          </a:blip>
          <a:srcRect t="1005" b="1005"/>
          <a:stretch>
            <a:fillRect/>
          </a:stretch>
        </p:blipFill>
        <p:spPr>
          <a:xfrm>
            <a:off x="-145209" y="472125"/>
            <a:ext cx="9925564" cy="5458678"/>
          </a:xfrm>
        </p:spPr>
      </p:pic>
    </p:spTree>
    <p:extLst>
      <p:ext uri="{BB962C8B-B14F-4D97-AF65-F5344CB8AC3E}">
        <p14:creationId xmlns:p14="http://schemas.microsoft.com/office/powerpoint/2010/main" val="15893384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cc111215v005f05.jpg_2581173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pic>
        <p:nvPicPr>
          <p:cNvPr id="4" name="Marcador de contenido 3" descr="Captura de pantalla 2018-07-12 a las 13.05.15.png"/>
          <p:cNvPicPr>
            <a:picLocks noGrp="1" noChangeAspect="1"/>
          </p:cNvPicPr>
          <p:nvPr>
            <p:ph idx="1"/>
          </p:nvPr>
        </p:nvPicPr>
        <p:blipFill rotWithShape="1">
          <a:blip r:embed="rId3">
            <a:extLst>
              <a:ext uri="{28A0092B-C50C-407E-A947-70E740481C1C}">
                <a14:useLocalDpi xmlns:a14="http://schemas.microsoft.com/office/drawing/2010/main" val="0"/>
              </a:ext>
            </a:extLst>
          </a:blip>
          <a:srcRect l="5350" t="17393" r="34361" b="42004"/>
          <a:stretch/>
        </p:blipFill>
        <p:spPr>
          <a:xfrm>
            <a:off x="457200" y="474133"/>
            <a:ext cx="4961466" cy="1879600"/>
          </a:xfrm>
        </p:spPr>
      </p:pic>
      <p:pic>
        <p:nvPicPr>
          <p:cNvPr id="6" name="Marcador de contenido 3" descr="Captura de pantalla 2018-07-12 a las 13.05.54.png"/>
          <p:cNvPicPr>
            <a:picLocks noChangeAspect="1"/>
          </p:cNvPicPr>
          <p:nvPr/>
        </p:nvPicPr>
        <p:blipFill rotWithShape="1">
          <a:blip r:embed="rId4">
            <a:extLst>
              <a:ext uri="{28A0092B-C50C-407E-A947-70E740481C1C}">
                <a14:useLocalDpi xmlns:a14="http://schemas.microsoft.com/office/drawing/2010/main" val="0"/>
              </a:ext>
            </a:extLst>
          </a:blip>
          <a:srcRect l="4937" t="23823" r="26955" b="43027"/>
          <a:stretch/>
        </p:blipFill>
        <p:spPr>
          <a:xfrm>
            <a:off x="2616199" y="1896533"/>
            <a:ext cx="5604933" cy="1591733"/>
          </a:xfrm>
          <a:prstGeom prst="rect">
            <a:avLst/>
          </a:prstGeom>
        </p:spPr>
      </p:pic>
      <p:pic>
        <p:nvPicPr>
          <p:cNvPr id="7" name="Marcador de contenido 3" descr="Captura de pantalla 2018-07-12 a las 13.06.35.png"/>
          <p:cNvPicPr>
            <a:picLocks noChangeAspect="1"/>
          </p:cNvPicPr>
          <p:nvPr/>
        </p:nvPicPr>
        <p:blipFill rotWithShape="1">
          <a:blip r:embed="rId5">
            <a:extLst>
              <a:ext uri="{28A0092B-C50C-407E-A947-70E740481C1C}">
                <a14:useLocalDpi xmlns:a14="http://schemas.microsoft.com/office/drawing/2010/main" val="0"/>
              </a:ext>
            </a:extLst>
          </a:blip>
          <a:srcRect l="5144" t="31293" r="50000" b="37980"/>
          <a:stretch/>
        </p:blipFill>
        <p:spPr>
          <a:xfrm>
            <a:off x="770465" y="3488266"/>
            <a:ext cx="3691468" cy="1422401"/>
          </a:xfrm>
          <a:prstGeom prst="rect">
            <a:avLst/>
          </a:prstGeom>
        </p:spPr>
      </p:pic>
      <p:pic>
        <p:nvPicPr>
          <p:cNvPr id="8" name="Marcador de contenido 3" descr="Captura de pantalla 2018-07-12 a las 13.06.51.png"/>
          <p:cNvPicPr>
            <a:picLocks noChangeAspect="1"/>
          </p:cNvPicPr>
          <p:nvPr/>
        </p:nvPicPr>
        <p:blipFill rotWithShape="1">
          <a:blip r:embed="rId6">
            <a:extLst>
              <a:ext uri="{28A0092B-C50C-407E-A947-70E740481C1C}">
                <a14:useLocalDpi xmlns:a14="http://schemas.microsoft.com/office/drawing/2010/main" val="0"/>
              </a:ext>
            </a:extLst>
          </a:blip>
          <a:srcRect l="4732" t="22514" r="48354" b="1115"/>
          <a:stretch/>
        </p:blipFill>
        <p:spPr>
          <a:xfrm>
            <a:off x="4461933" y="2946400"/>
            <a:ext cx="3860800" cy="3535363"/>
          </a:xfrm>
          <a:prstGeom prst="rect">
            <a:avLst/>
          </a:prstGeom>
        </p:spPr>
      </p:pic>
      <p:pic>
        <p:nvPicPr>
          <p:cNvPr id="10" name="Marcador de contenido 3" descr="Captura de pantalla 2018-07-12 a las 13.07.23.png"/>
          <p:cNvPicPr>
            <a:picLocks noChangeAspect="1"/>
          </p:cNvPicPr>
          <p:nvPr/>
        </p:nvPicPr>
        <p:blipFill rotWithShape="1">
          <a:blip r:embed="rId7">
            <a:extLst>
              <a:ext uri="{28A0092B-C50C-407E-A947-70E740481C1C}">
                <a14:useLocalDpi xmlns:a14="http://schemas.microsoft.com/office/drawing/2010/main" val="0"/>
              </a:ext>
            </a:extLst>
          </a:blip>
          <a:srcRect l="6585" t="29829" r="30041" b="37249"/>
          <a:stretch/>
        </p:blipFill>
        <p:spPr>
          <a:xfrm>
            <a:off x="3335866" y="829733"/>
            <a:ext cx="5215466" cy="1524000"/>
          </a:xfrm>
          <a:prstGeom prst="rect">
            <a:avLst/>
          </a:prstGeom>
        </p:spPr>
      </p:pic>
    </p:spTree>
    <p:extLst>
      <p:ext uri="{BB962C8B-B14F-4D97-AF65-F5344CB8AC3E}">
        <p14:creationId xmlns:p14="http://schemas.microsoft.com/office/powerpoint/2010/main" val="14153337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cc111215v005f05.jpg_2581173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pic>
        <p:nvPicPr>
          <p:cNvPr id="4" name="Marcador de contenido 3" descr="Captura de pantalla 2018-07-12 a las 13.05.15.png"/>
          <p:cNvPicPr>
            <a:picLocks noGrp="1" noChangeAspect="1"/>
          </p:cNvPicPr>
          <p:nvPr>
            <p:ph idx="1"/>
          </p:nvPr>
        </p:nvPicPr>
        <p:blipFill rotWithShape="1">
          <a:blip r:embed="rId3">
            <a:extLst>
              <a:ext uri="{28A0092B-C50C-407E-A947-70E740481C1C}">
                <a14:useLocalDpi xmlns:a14="http://schemas.microsoft.com/office/drawing/2010/main" val="0"/>
              </a:ext>
            </a:extLst>
          </a:blip>
          <a:srcRect l="5350" t="17393" r="34361" b="42004"/>
          <a:stretch/>
        </p:blipFill>
        <p:spPr>
          <a:xfrm>
            <a:off x="457200" y="474133"/>
            <a:ext cx="4961466" cy="1879600"/>
          </a:xfrm>
        </p:spPr>
      </p:pic>
      <p:pic>
        <p:nvPicPr>
          <p:cNvPr id="6" name="Marcador de contenido 3" descr="Captura de pantalla 2018-07-12 a las 13.05.54.png"/>
          <p:cNvPicPr>
            <a:picLocks noChangeAspect="1"/>
          </p:cNvPicPr>
          <p:nvPr/>
        </p:nvPicPr>
        <p:blipFill rotWithShape="1">
          <a:blip r:embed="rId4">
            <a:extLst>
              <a:ext uri="{28A0092B-C50C-407E-A947-70E740481C1C}">
                <a14:useLocalDpi xmlns:a14="http://schemas.microsoft.com/office/drawing/2010/main" val="0"/>
              </a:ext>
            </a:extLst>
          </a:blip>
          <a:srcRect l="4937" t="23823" r="26955" b="43027"/>
          <a:stretch/>
        </p:blipFill>
        <p:spPr>
          <a:xfrm>
            <a:off x="2616199" y="1896533"/>
            <a:ext cx="5604933" cy="1591733"/>
          </a:xfrm>
          <a:prstGeom prst="rect">
            <a:avLst/>
          </a:prstGeom>
        </p:spPr>
      </p:pic>
      <p:pic>
        <p:nvPicPr>
          <p:cNvPr id="7" name="Marcador de contenido 3" descr="Captura de pantalla 2018-07-12 a las 13.06.35.png"/>
          <p:cNvPicPr>
            <a:picLocks noChangeAspect="1"/>
          </p:cNvPicPr>
          <p:nvPr/>
        </p:nvPicPr>
        <p:blipFill rotWithShape="1">
          <a:blip r:embed="rId5">
            <a:extLst>
              <a:ext uri="{28A0092B-C50C-407E-A947-70E740481C1C}">
                <a14:useLocalDpi xmlns:a14="http://schemas.microsoft.com/office/drawing/2010/main" val="0"/>
              </a:ext>
            </a:extLst>
          </a:blip>
          <a:srcRect l="5144" t="31293" r="50000" b="37980"/>
          <a:stretch/>
        </p:blipFill>
        <p:spPr>
          <a:xfrm>
            <a:off x="770465" y="3488266"/>
            <a:ext cx="3691468" cy="1422401"/>
          </a:xfrm>
          <a:prstGeom prst="rect">
            <a:avLst/>
          </a:prstGeom>
        </p:spPr>
      </p:pic>
      <p:pic>
        <p:nvPicPr>
          <p:cNvPr id="8" name="Marcador de contenido 3" descr="Captura de pantalla 2018-07-12 a las 13.06.51.png"/>
          <p:cNvPicPr>
            <a:picLocks noChangeAspect="1"/>
          </p:cNvPicPr>
          <p:nvPr/>
        </p:nvPicPr>
        <p:blipFill rotWithShape="1">
          <a:blip r:embed="rId6">
            <a:extLst>
              <a:ext uri="{28A0092B-C50C-407E-A947-70E740481C1C}">
                <a14:useLocalDpi xmlns:a14="http://schemas.microsoft.com/office/drawing/2010/main" val="0"/>
              </a:ext>
            </a:extLst>
          </a:blip>
          <a:srcRect l="4732" t="22514" r="48354" b="1115"/>
          <a:stretch/>
        </p:blipFill>
        <p:spPr>
          <a:xfrm>
            <a:off x="4461933" y="2946400"/>
            <a:ext cx="3860800" cy="3535363"/>
          </a:xfrm>
          <a:prstGeom prst="rect">
            <a:avLst/>
          </a:prstGeom>
        </p:spPr>
      </p:pic>
      <p:pic>
        <p:nvPicPr>
          <p:cNvPr id="9" name="Marcador de contenido 3" descr="Captura de pantalla 2018-07-12 a las 13.07.02.png"/>
          <p:cNvPicPr>
            <a:picLocks noChangeAspect="1"/>
          </p:cNvPicPr>
          <p:nvPr/>
        </p:nvPicPr>
        <p:blipFill rotWithShape="1">
          <a:blip r:embed="rId7">
            <a:extLst>
              <a:ext uri="{28A0092B-C50C-407E-A947-70E740481C1C}">
                <a14:useLocalDpi xmlns:a14="http://schemas.microsoft.com/office/drawing/2010/main" val="0"/>
              </a:ext>
            </a:extLst>
          </a:blip>
          <a:srcRect l="4733" t="31659" r="49177" b="28104"/>
          <a:stretch/>
        </p:blipFill>
        <p:spPr>
          <a:xfrm>
            <a:off x="5232399" y="4500562"/>
            <a:ext cx="3793067" cy="1862668"/>
          </a:xfrm>
          <a:prstGeom prst="rect">
            <a:avLst/>
          </a:prstGeom>
        </p:spPr>
      </p:pic>
      <p:pic>
        <p:nvPicPr>
          <p:cNvPr id="10" name="Marcador de contenido 3" descr="Captura de pantalla 2018-07-12 a las 13.07.23.png"/>
          <p:cNvPicPr>
            <a:picLocks noChangeAspect="1"/>
          </p:cNvPicPr>
          <p:nvPr/>
        </p:nvPicPr>
        <p:blipFill rotWithShape="1">
          <a:blip r:embed="rId8">
            <a:extLst>
              <a:ext uri="{28A0092B-C50C-407E-A947-70E740481C1C}">
                <a14:useLocalDpi xmlns:a14="http://schemas.microsoft.com/office/drawing/2010/main" val="0"/>
              </a:ext>
            </a:extLst>
          </a:blip>
          <a:srcRect l="6585" t="29829" r="30041" b="37249"/>
          <a:stretch/>
        </p:blipFill>
        <p:spPr>
          <a:xfrm>
            <a:off x="3335866" y="829733"/>
            <a:ext cx="5215466" cy="1524000"/>
          </a:xfrm>
          <a:prstGeom prst="rect">
            <a:avLst/>
          </a:prstGeom>
        </p:spPr>
      </p:pic>
    </p:spTree>
    <p:extLst>
      <p:ext uri="{BB962C8B-B14F-4D97-AF65-F5344CB8AC3E}">
        <p14:creationId xmlns:p14="http://schemas.microsoft.com/office/powerpoint/2010/main" val="14153337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cc111215v005f05.jpg_2581173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pic>
        <p:nvPicPr>
          <p:cNvPr id="4" name="Marcador de contenido 3" descr="Captura de pantalla 2018-07-12 a las 13.05.15.png"/>
          <p:cNvPicPr>
            <a:picLocks noGrp="1" noChangeAspect="1"/>
          </p:cNvPicPr>
          <p:nvPr>
            <p:ph idx="1"/>
          </p:nvPr>
        </p:nvPicPr>
        <p:blipFill rotWithShape="1">
          <a:blip r:embed="rId3">
            <a:extLst>
              <a:ext uri="{28A0092B-C50C-407E-A947-70E740481C1C}">
                <a14:useLocalDpi xmlns:a14="http://schemas.microsoft.com/office/drawing/2010/main" val="0"/>
              </a:ext>
            </a:extLst>
          </a:blip>
          <a:srcRect l="5350" t="17393" r="34361" b="42004"/>
          <a:stretch/>
        </p:blipFill>
        <p:spPr>
          <a:xfrm>
            <a:off x="457200" y="474133"/>
            <a:ext cx="4961466" cy="1879600"/>
          </a:xfrm>
        </p:spPr>
      </p:pic>
      <p:pic>
        <p:nvPicPr>
          <p:cNvPr id="6" name="Marcador de contenido 3" descr="Captura de pantalla 2018-07-12 a las 13.05.54.png"/>
          <p:cNvPicPr>
            <a:picLocks noChangeAspect="1"/>
          </p:cNvPicPr>
          <p:nvPr/>
        </p:nvPicPr>
        <p:blipFill rotWithShape="1">
          <a:blip r:embed="rId4">
            <a:extLst>
              <a:ext uri="{28A0092B-C50C-407E-A947-70E740481C1C}">
                <a14:useLocalDpi xmlns:a14="http://schemas.microsoft.com/office/drawing/2010/main" val="0"/>
              </a:ext>
            </a:extLst>
          </a:blip>
          <a:srcRect l="4937" t="23823" r="26955" b="43027"/>
          <a:stretch/>
        </p:blipFill>
        <p:spPr>
          <a:xfrm>
            <a:off x="2616199" y="1896533"/>
            <a:ext cx="5604933" cy="1591733"/>
          </a:xfrm>
          <a:prstGeom prst="rect">
            <a:avLst/>
          </a:prstGeom>
        </p:spPr>
      </p:pic>
      <p:pic>
        <p:nvPicPr>
          <p:cNvPr id="7" name="Marcador de contenido 3" descr="Captura de pantalla 2018-07-12 a las 13.06.35.png"/>
          <p:cNvPicPr>
            <a:picLocks noChangeAspect="1"/>
          </p:cNvPicPr>
          <p:nvPr/>
        </p:nvPicPr>
        <p:blipFill rotWithShape="1">
          <a:blip r:embed="rId5">
            <a:extLst>
              <a:ext uri="{28A0092B-C50C-407E-A947-70E740481C1C}">
                <a14:useLocalDpi xmlns:a14="http://schemas.microsoft.com/office/drawing/2010/main" val="0"/>
              </a:ext>
            </a:extLst>
          </a:blip>
          <a:srcRect l="5144" t="31293" r="50000" b="37980"/>
          <a:stretch/>
        </p:blipFill>
        <p:spPr>
          <a:xfrm>
            <a:off x="770465" y="3488266"/>
            <a:ext cx="3691468" cy="1422401"/>
          </a:xfrm>
          <a:prstGeom prst="rect">
            <a:avLst/>
          </a:prstGeom>
        </p:spPr>
      </p:pic>
      <p:pic>
        <p:nvPicPr>
          <p:cNvPr id="8" name="Marcador de contenido 3" descr="Captura de pantalla 2018-07-12 a las 13.06.51.png"/>
          <p:cNvPicPr>
            <a:picLocks noChangeAspect="1"/>
          </p:cNvPicPr>
          <p:nvPr/>
        </p:nvPicPr>
        <p:blipFill rotWithShape="1">
          <a:blip r:embed="rId6">
            <a:extLst>
              <a:ext uri="{28A0092B-C50C-407E-A947-70E740481C1C}">
                <a14:useLocalDpi xmlns:a14="http://schemas.microsoft.com/office/drawing/2010/main" val="0"/>
              </a:ext>
            </a:extLst>
          </a:blip>
          <a:srcRect l="4732" t="22514" r="48354" b="1115"/>
          <a:stretch/>
        </p:blipFill>
        <p:spPr>
          <a:xfrm>
            <a:off x="4461933" y="2946400"/>
            <a:ext cx="3860800" cy="3535363"/>
          </a:xfrm>
          <a:prstGeom prst="rect">
            <a:avLst/>
          </a:prstGeom>
        </p:spPr>
      </p:pic>
      <p:pic>
        <p:nvPicPr>
          <p:cNvPr id="9" name="Marcador de contenido 3" descr="Captura de pantalla 2018-07-12 a las 13.07.02.png"/>
          <p:cNvPicPr>
            <a:picLocks noChangeAspect="1"/>
          </p:cNvPicPr>
          <p:nvPr/>
        </p:nvPicPr>
        <p:blipFill rotWithShape="1">
          <a:blip r:embed="rId7">
            <a:extLst>
              <a:ext uri="{28A0092B-C50C-407E-A947-70E740481C1C}">
                <a14:useLocalDpi xmlns:a14="http://schemas.microsoft.com/office/drawing/2010/main" val="0"/>
              </a:ext>
            </a:extLst>
          </a:blip>
          <a:srcRect l="4733" t="31659" r="49177" b="28104"/>
          <a:stretch/>
        </p:blipFill>
        <p:spPr>
          <a:xfrm>
            <a:off x="5232399" y="4500562"/>
            <a:ext cx="3793067" cy="1862668"/>
          </a:xfrm>
          <a:prstGeom prst="rect">
            <a:avLst/>
          </a:prstGeom>
        </p:spPr>
      </p:pic>
      <p:pic>
        <p:nvPicPr>
          <p:cNvPr id="10" name="Marcador de contenido 3" descr="Captura de pantalla 2018-07-12 a las 13.07.23.png"/>
          <p:cNvPicPr>
            <a:picLocks noChangeAspect="1"/>
          </p:cNvPicPr>
          <p:nvPr/>
        </p:nvPicPr>
        <p:blipFill rotWithShape="1">
          <a:blip r:embed="rId8">
            <a:extLst>
              <a:ext uri="{28A0092B-C50C-407E-A947-70E740481C1C}">
                <a14:useLocalDpi xmlns:a14="http://schemas.microsoft.com/office/drawing/2010/main" val="0"/>
              </a:ext>
            </a:extLst>
          </a:blip>
          <a:srcRect l="6585" t="29829" r="30041" b="37249"/>
          <a:stretch/>
        </p:blipFill>
        <p:spPr>
          <a:xfrm>
            <a:off x="3335866" y="829733"/>
            <a:ext cx="5215466" cy="1524000"/>
          </a:xfrm>
          <a:prstGeom prst="rect">
            <a:avLst/>
          </a:prstGeom>
        </p:spPr>
      </p:pic>
      <p:pic>
        <p:nvPicPr>
          <p:cNvPr id="11" name="Marcador de contenido 3" descr="Captura de pantalla 2018-07-12 a las 13.14.53.png"/>
          <p:cNvPicPr>
            <a:picLocks noChangeAspect="1"/>
          </p:cNvPicPr>
          <p:nvPr/>
        </p:nvPicPr>
        <p:blipFill rotWithShape="1">
          <a:blip r:embed="rId9">
            <a:extLst>
              <a:ext uri="{28A0092B-C50C-407E-A947-70E740481C1C}">
                <a14:useLocalDpi xmlns:a14="http://schemas.microsoft.com/office/drawing/2010/main" val="0"/>
              </a:ext>
            </a:extLst>
          </a:blip>
          <a:srcRect l="1440" t="27635" r="31893" b="45662"/>
          <a:stretch/>
        </p:blipFill>
        <p:spPr>
          <a:xfrm>
            <a:off x="364066" y="4792133"/>
            <a:ext cx="5486400" cy="1236133"/>
          </a:xfrm>
          <a:prstGeom prst="rect">
            <a:avLst/>
          </a:prstGeom>
        </p:spPr>
      </p:pic>
    </p:spTree>
    <p:extLst>
      <p:ext uri="{BB962C8B-B14F-4D97-AF65-F5344CB8AC3E}">
        <p14:creationId xmlns:p14="http://schemas.microsoft.com/office/powerpoint/2010/main" val="14153337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cc111215v005f05.jpg_258117318.jpg"/>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pic>
        <p:nvPicPr>
          <p:cNvPr id="4" name="Marcador de contenido 3" descr="20120126193514-grieta-suelo.jpg"/>
          <p:cNvPicPr>
            <a:picLocks noGrp="1" noChangeAspect="1"/>
          </p:cNvPicPr>
          <p:nvPr>
            <p:ph idx="1"/>
          </p:nvPr>
        </p:nvPicPr>
        <p:blipFill rotWithShape="1">
          <a:blip r:embed="rId3">
            <a:extLst>
              <a:ext uri="{28A0092B-C50C-407E-A947-70E740481C1C}">
                <a14:useLocalDpi xmlns:a14="http://schemas.microsoft.com/office/drawing/2010/main" val="0"/>
              </a:ext>
            </a:extLst>
          </a:blip>
          <a:srcRect l="43044" t="16702" r="13010" b="22324"/>
          <a:stretch/>
        </p:blipFill>
        <p:spPr>
          <a:xfrm>
            <a:off x="3335865" y="3877733"/>
            <a:ext cx="3142203" cy="2980267"/>
          </a:xfrm>
        </p:spPr>
      </p:pic>
      <p:sp>
        <p:nvSpPr>
          <p:cNvPr id="2" name="Título 1"/>
          <p:cNvSpPr>
            <a:spLocks noGrp="1"/>
          </p:cNvSpPr>
          <p:nvPr>
            <p:ph type="title"/>
          </p:nvPr>
        </p:nvSpPr>
        <p:spPr>
          <a:xfrm rot="19843320">
            <a:off x="654784" y="1135735"/>
            <a:ext cx="8229600" cy="3804351"/>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6000" b="1" spc="50" dirty="0">
                <a:ln w="11430"/>
                <a:solidFill>
                  <a:srgbClr val="FF0086"/>
                </a:solidFill>
                <a:effectLst>
                  <a:outerShdw blurRad="76200" dist="50800" dir="5400000" algn="tl" rotWithShape="0">
                    <a:srgbClr val="000000">
                      <a:alpha val="65000"/>
                    </a:srgbClr>
                  </a:outerShdw>
                </a:effectLst>
              </a:rPr>
              <a:t>LA GRIETA: </a:t>
            </a:r>
            <a:r>
              <a:rPr lang="es-ES_tradnl" sz="6000" b="1" spc="50" dirty="0" smtClean="0">
                <a:ln w="11430"/>
                <a:solidFill>
                  <a:srgbClr val="FF0086"/>
                </a:solidFill>
                <a:effectLst>
                  <a:outerShdw blurRad="76200" dist="50800" dir="5400000" algn="tl" rotWithShape="0">
                    <a:srgbClr val="000000">
                      <a:alpha val="65000"/>
                    </a:srgbClr>
                  </a:outerShdw>
                </a:effectLst>
              </a:rPr>
              <a:t/>
            </a:r>
            <a:br>
              <a:rPr lang="es-ES_tradnl" sz="6000" b="1" spc="50" dirty="0" smtClean="0">
                <a:ln w="11430"/>
                <a:solidFill>
                  <a:srgbClr val="FF0086"/>
                </a:solidFill>
                <a:effectLst>
                  <a:outerShdw blurRad="76200" dist="50800" dir="5400000" algn="tl" rotWithShape="0">
                    <a:srgbClr val="000000">
                      <a:alpha val="65000"/>
                    </a:srgbClr>
                  </a:outerShdw>
                </a:effectLst>
              </a:rPr>
            </a:br>
            <a:r>
              <a:rPr lang="es-ES_tradnl" sz="6000" b="1" spc="50" dirty="0" smtClean="0">
                <a:ln w="11430"/>
                <a:solidFill>
                  <a:srgbClr val="FF0086"/>
                </a:solidFill>
                <a:effectLst>
                  <a:outerShdw blurRad="76200" dist="50800" dir="5400000" algn="tl" rotWithShape="0">
                    <a:srgbClr val="000000">
                      <a:alpha val="65000"/>
                    </a:srgbClr>
                  </a:outerShdw>
                </a:effectLst>
              </a:rPr>
              <a:t>¿</a:t>
            </a:r>
            <a:r>
              <a:rPr lang="es-ES_tradnl" sz="6000" b="1" spc="50" dirty="0">
                <a:ln w="11430"/>
                <a:solidFill>
                  <a:srgbClr val="FF0086"/>
                </a:solidFill>
                <a:effectLst>
                  <a:outerShdw blurRad="76200" dist="50800" dir="5400000" algn="tl" rotWithShape="0">
                    <a:srgbClr val="000000">
                      <a:alpha val="65000"/>
                    </a:srgbClr>
                  </a:outerShdw>
                </a:effectLst>
              </a:rPr>
              <a:t>DE QUE LADO NOS DEBEMOS PARAR?</a:t>
            </a:r>
            <a:br>
              <a:rPr lang="es-ES_tradnl" sz="6000" b="1" spc="50" dirty="0">
                <a:ln w="11430"/>
                <a:solidFill>
                  <a:srgbClr val="FF0086"/>
                </a:solidFill>
                <a:effectLst>
                  <a:outerShdw blurRad="76200" dist="50800" dir="5400000" algn="tl" rotWithShape="0">
                    <a:srgbClr val="000000">
                      <a:alpha val="65000"/>
                    </a:srgbClr>
                  </a:outerShdw>
                </a:effectLst>
              </a:rPr>
            </a:br>
            <a:endParaRPr lang="es-ES" sz="6000" b="1" spc="50" dirty="0">
              <a:ln w="11430"/>
              <a:solidFill>
                <a:srgbClr val="FF0086"/>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9083953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c111215v005f05.jpg_258117318.jpg"/>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sp>
        <p:nvSpPr>
          <p:cNvPr id="3" name="Marcador de contenido 2"/>
          <p:cNvSpPr>
            <a:spLocks noGrp="1"/>
          </p:cNvSpPr>
          <p:nvPr>
            <p:ph idx="1"/>
          </p:nvPr>
        </p:nvSpPr>
        <p:spPr>
          <a:xfrm>
            <a:off x="457200" y="276762"/>
            <a:ext cx="8229600" cy="5849401"/>
          </a:xfrm>
        </p:spPr>
        <p:txBody>
          <a:bodyPr>
            <a:normAutofit fontScale="85000" lnSpcReduction="10000"/>
          </a:bodyPr>
          <a:lstStyle/>
          <a:p>
            <a:r>
              <a:rPr lang="es-ES_tradnl" i="1" dirty="0"/>
              <a:t>1 CO 3</a:t>
            </a:r>
            <a:endParaRPr lang="es-ES_tradnl" dirty="0"/>
          </a:p>
          <a:p>
            <a:r>
              <a:rPr lang="es-ES_tradnl" i="1" dirty="0"/>
              <a:t>Amados hermanos, cuando estuve con ustedes, no pude hablarles como lo haría con personas espirituales</a:t>
            </a:r>
            <a:r>
              <a:rPr lang="es-ES_tradnl" i="1" dirty="0" smtClean="0"/>
              <a:t>.</a:t>
            </a:r>
            <a:r>
              <a:rPr lang="es-ES_tradnl" i="1" dirty="0"/>
              <a:t> Tuve que hablarles como si pertenecieran a este mundo o como si fueran niños en Cristo. </a:t>
            </a:r>
            <a:r>
              <a:rPr lang="es-ES_tradnl" b="1" i="1" baseline="30000" dirty="0"/>
              <a:t>2 </a:t>
            </a:r>
            <a:r>
              <a:rPr lang="es-ES_tradnl" i="1" dirty="0"/>
              <a:t>Tuve que alimentarlos con leche, no con alimento sólido, porque no estaban preparados para algo más sustancioso. Y aún no están preparados, </a:t>
            </a:r>
            <a:r>
              <a:rPr lang="es-ES_tradnl" b="1" i="1" baseline="30000" dirty="0"/>
              <a:t>3 </a:t>
            </a:r>
            <a:r>
              <a:rPr lang="es-ES_tradnl" i="1" dirty="0"/>
              <a:t>porque todavía están bajo el control de su naturaleza pecaminosa. Tienen celos unos de otros y se pelean entre sí. ¿Acaso eso no demuestra que los controla su naturaleza pecaminosa? ¿No viven como la gente del mundo? </a:t>
            </a:r>
            <a:r>
              <a:rPr lang="es-ES_tradnl" b="1" i="1" baseline="30000" dirty="0"/>
              <a:t>4 </a:t>
            </a:r>
            <a:r>
              <a:rPr lang="es-ES_tradnl" i="1" dirty="0"/>
              <a:t>Cuando uno de ustedes dice: «Yo soy seguidor de Pablo» y otro dice: «Yo sigo a Apolos», ¿no actúan igual que la gente del mundo? </a:t>
            </a:r>
            <a:endParaRPr lang="es-ES" dirty="0"/>
          </a:p>
        </p:txBody>
      </p:sp>
    </p:spTree>
    <p:extLst>
      <p:ext uri="{BB962C8B-B14F-4D97-AF65-F5344CB8AC3E}">
        <p14:creationId xmlns:p14="http://schemas.microsoft.com/office/powerpoint/2010/main" val="3134984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c111215v005f05.jpg_258117318.jpg"/>
          <p:cNvPicPr>
            <a:picLocks noChangeAspect="1"/>
          </p:cNvPicPr>
          <p:nvPr/>
        </p:nvPicPr>
        <p:blipFill>
          <a:blip r:embed="rId2">
            <a:alphaModFix amt="29000"/>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sp>
        <p:nvSpPr>
          <p:cNvPr id="3" name="Marcador de contenido 2"/>
          <p:cNvSpPr>
            <a:spLocks noGrp="1"/>
          </p:cNvSpPr>
          <p:nvPr>
            <p:ph idx="1"/>
          </p:nvPr>
        </p:nvSpPr>
        <p:spPr>
          <a:xfrm>
            <a:off x="457200" y="553524"/>
            <a:ext cx="8229600" cy="5572639"/>
          </a:xfrm>
        </p:spPr>
        <p:txBody>
          <a:bodyPr>
            <a:normAutofit fontScale="92500" lnSpcReduction="20000"/>
          </a:bodyPr>
          <a:lstStyle/>
          <a:p>
            <a:r>
              <a:rPr lang="es-ES_tradnl" b="1" i="1" baseline="30000" dirty="0"/>
              <a:t>5 </a:t>
            </a:r>
            <a:r>
              <a:rPr lang="es-ES_tradnl" i="1" dirty="0"/>
              <a:t>Después de todo, ¿quién es Apolos?, ¿quién es Pablo? Nosotros solo somos siervos de Dios mediante los cuales ustedes creyeron la Buena Noticia. Cada uno de nosotros hizo el trabajo que el Señor nos encargó. </a:t>
            </a:r>
            <a:r>
              <a:rPr lang="es-ES_tradnl" b="1" i="1" baseline="30000" dirty="0"/>
              <a:t>6 </a:t>
            </a:r>
            <a:r>
              <a:rPr lang="es-ES_tradnl" i="1" dirty="0"/>
              <a:t>Yo planté la semilla en sus corazones, y Apolos la regó, pero fue Dios quien la hizo crecer. </a:t>
            </a:r>
            <a:r>
              <a:rPr lang="es-ES_tradnl" b="1" i="1" baseline="30000" dirty="0"/>
              <a:t>7 </a:t>
            </a:r>
            <a:r>
              <a:rPr lang="es-ES_tradnl" i="1" dirty="0"/>
              <a:t>No importa quién planta o quién riega; lo importante es que Dios hace crecer la semilla. </a:t>
            </a:r>
            <a:r>
              <a:rPr lang="es-ES_tradnl" b="1" i="1" baseline="30000" dirty="0"/>
              <a:t>8 </a:t>
            </a:r>
            <a:r>
              <a:rPr lang="es-ES_tradnl" i="1" dirty="0"/>
              <a:t>El que planta y el que riega trabajan en conjunto con el mismo propósito. Y cada uno será recompensado por su propio arduo trabajo. </a:t>
            </a:r>
            <a:r>
              <a:rPr lang="es-ES_tradnl" b="1" i="1" baseline="30000" dirty="0"/>
              <a:t>9 </a:t>
            </a:r>
            <a:r>
              <a:rPr lang="es-ES_tradnl" i="1" dirty="0"/>
              <a:t>Pues ambos somos trabajadores de Dios; y ustedes son el campo de cultivo de Dios, son el edificio de Dios.</a:t>
            </a:r>
            <a:endParaRPr lang="es-ES_tradnl" dirty="0"/>
          </a:p>
          <a:p>
            <a:endParaRPr lang="es-ES" dirty="0"/>
          </a:p>
        </p:txBody>
      </p:sp>
    </p:spTree>
    <p:extLst>
      <p:ext uri="{BB962C8B-B14F-4D97-AF65-F5344CB8AC3E}">
        <p14:creationId xmlns:p14="http://schemas.microsoft.com/office/powerpoint/2010/main" val="8412633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c111215v005f05.jpg_258117318.jpg"/>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sp>
        <p:nvSpPr>
          <p:cNvPr id="3" name="Marcador de contenido 2"/>
          <p:cNvSpPr>
            <a:spLocks noGrp="1"/>
          </p:cNvSpPr>
          <p:nvPr>
            <p:ph idx="1"/>
          </p:nvPr>
        </p:nvSpPr>
        <p:spPr>
          <a:xfrm>
            <a:off x="457200" y="390724"/>
            <a:ext cx="8229600" cy="5735440"/>
          </a:xfrm>
        </p:spPr>
        <p:txBody>
          <a:bodyPr>
            <a:normAutofit fontScale="92500" lnSpcReduction="10000"/>
          </a:bodyPr>
          <a:lstStyle/>
          <a:p>
            <a:r>
              <a:rPr lang="es-ES_tradnl" b="1" i="1" baseline="30000" dirty="0"/>
              <a:t>10 </a:t>
            </a:r>
            <a:r>
              <a:rPr lang="es-ES_tradnl" i="1" dirty="0"/>
              <a:t>Por la gracia que Dios me dio, yo eché los cimientos. Ahora otros edifican encima, </a:t>
            </a:r>
            <a:r>
              <a:rPr lang="es-ES_tradnl" b="1" i="1" baseline="30000" dirty="0"/>
              <a:t>13 </a:t>
            </a:r>
            <a:r>
              <a:rPr lang="es-ES_tradnl" i="1" dirty="0"/>
              <a:t>pero el día del juicio, el fuego revelará la clase de obra que cada constructor ha hecho. El fuego mostrará si la obra de alguien tiene algún valor. </a:t>
            </a:r>
            <a:r>
              <a:rPr lang="es-ES_tradnl" b="1" i="1" baseline="30000" dirty="0"/>
              <a:t>14 </a:t>
            </a:r>
            <a:r>
              <a:rPr lang="es-ES_tradnl" i="1" dirty="0"/>
              <a:t>Si la obra permanece, ese constructor recibirá una recompensa, </a:t>
            </a:r>
            <a:r>
              <a:rPr lang="es-ES_tradnl" b="1" i="1" baseline="30000" dirty="0"/>
              <a:t>15 </a:t>
            </a:r>
            <a:r>
              <a:rPr lang="es-ES_tradnl" i="1" dirty="0"/>
              <a:t>pero si la obra se consume, el constructor sufrirá una gran pérdida. </a:t>
            </a:r>
            <a:endParaRPr lang="es-ES_tradnl" dirty="0"/>
          </a:p>
          <a:p>
            <a:r>
              <a:rPr lang="es-ES_tradnl" b="1" i="1" baseline="30000" dirty="0"/>
              <a:t>16 </a:t>
            </a:r>
            <a:r>
              <a:rPr lang="es-ES_tradnl" i="1" dirty="0"/>
              <a:t>¿No se dan cuenta de que todos ustedes juntos son el templo de Dios y que el Espíritu de Dios vive </a:t>
            </a:r>
            <a:r>
              <a:rPr lang="es-ES_tradnl" i="1" dirty="0" smtClean="0"/>
              <a:t>en</a:t>
            </a:r>
            <a:r>
              <a:rPr lang="es-ES_tradnl" i="1" dirty="0"/>
              <a:t> ustedes? </a:t>
            </a:r>
            <a:r>
              <a:rPr lang="es-ES_tradnl" b="1" i="1" baseline="30000" dirty="0"/>
              <a:t>17 </a:t>
            </a:r>
            <a:r>
              <a:rPr lang="es-ES_tradnl" i="1" dirty="0"/>
              <a:t>Dios destruirá a cualquiera que destruya este templo. Pues el templo de Dios es santo, y ustedes son este templo.</a:t>
            </a:r>
            <a:endParaRPr lang="es-ES_tradnl" dirty="0"/>
          </a:p>
          <a:p>
            <a:endParaRPr lang="es-ES" dirty="0"/>
          </a:p>
        </p:txBody>
      </p:sp>
    </p:spTree>
    <p:extLst>
      <p:ext uri="{BB962C8B-B14F-4D97-AF65-F5344CB8AC3E}">
        <p14:creationId xmlns:p14="http://schemas.microsoft.com/office/powerpoint/2010/main" val="15513485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white-flower-growing-crack-street-soft-focus-blank-text-69866570.jpg"/>
          <p:cNvPicPr>
            <a:picLocks noChangeAspect="1"/>
          </p:cNvPicPr>
          <p:nvPr/>
        </p:nvPicPr>
        <p:blipFill>
          <a:blip r:embed="rId2">
            <a:alphaModFix amt="31000"/>
            <a:extLst>
              <a:ext uri="{28A0092B-C50C-407E-A947-70E740481C1C}">
                <a14:useLocalDpi xmlns:a14="http://schemas.microsoft.com/office/drawing/2010/main" val="0"/>
              </a:ext>
            </a:extLst>
          </a:blip>
          <a:stretch>
            <a:fillRect/>
          </a:stretch>
        </p:blipFill>
        <p:spPr>
          <a:xfrm>
            <a:off x="-592668" y="16933"/>
            <a:ext cx="10293433" cy="6858000"/>
          </a:xfrm>
          <a:prstGeom prst="rect">
            <a:avLst/>
          </a:prstGeom>
        </p:spPr>
      </p:pic>
      <p:sp>
        <p:nvSpPr>
          <p:cNvPr id="3" name="Marcador de contenido 2"/>
          <p:cNvSpPr>
            <a:spLocks noGrp="1"/>
          </p:cNvSpPr>
          <p:nvPr>
            <p:ph idx="1"/>
          </p:nvPr>
        </p:nvSpPr>
        <p:spPr>
          <a:xfrm>
            <a:off x="457200" y="358164"/>
            <a:ext cx="8229600" cy="5768000"/>
          </a:xfrm>
        </p:spPr>
        <p:txBody>
          <a:bodyPr/>
          <a:lstStyle/>
          <a:p>
            <a:pPr marL="0" indent="0">
              <a:buNone/>
            </a:pPr>
            <a:r>
              <a:rPr lang="es-ES_tradnl" b="1" i="1" baseline="30000" dirty="0"/>
              <a:t>18 </a:t>
            </a:r>
            <a:r>
              <a:rPr lang="es-ES_tradnl" i="1" dirty="0"/>
              <a:t>Dejen de engañarse a sí mismos. </a:t>
            </a:r>
            <a:endParaRPr lang="es-ES_tradnl" dirty="0"/>
          </a:p>
          <a:p>
            <a:pPr marL="0" indent="0">
              <a:buNone/>
            </a:pPr>
            <a:r>
              <a:rPr lang="es-ES_tradnl" b="1" i="1" baseline="30000" dirty="0"/>
              <a:t>21 </a:t>
            </a:r>
            <a:r>
              <a:rPr lang="es-ES_tradnl" i="1" dirty="0"/>
              <a:t>Así que no se jacten de seguir a un líder humano en particular. Pues a ustedes les pertenece todo: </a:t>
            </a:r>
            <a:r>
              <a:rPr lang="es-ES_tradnl" b="1" i="1" baseline="30000" dirty="0"/>
              <a:t>22 </a:t>
            </a:r>
            <a:r>
              <a:rPr lang="es-ES_tradnl" i="1" dirty="0"/>
              <a:t>ya sea Pablo o Apolos o Pedro</a:t>
            </a:r>
            <a:r>
              <a:rPr lang="es-ES_tradnl" i="1" dirty="0" smtClean="0"/>
              <a:t>,</a:t>
            </a:r>
            <a:r>
              <a:rPr lang="es-ES_tradnl" i="1" dirty="0"/>
              <a:t> o el mundo, o la vida y la muerte, o el presente y el futuro. Todo les pertenece a ustedes, </a:t>
            </a:r>
            <a:r>
              <a:rPr lang="es-ES_tradnl" b="1" i="1" baseline="30000" dirty="0"/>
              <a:t>23 </a:t>
            </a:r>
            <a:r>
              <a:rPr lang="es-ES_tradnl" i="1" dirty="0"/>
              <a:t>y ustedes pertenecen a Cristo, y Cristo pertenece a Dios.</a:t>
            </a:r>
            <a:endParaRPr lang="es-ES_tradnl" dirty="0"/>
          </a:p>
          <a:p>
            <a:endParaRPr lang="es-ES" dirty="0"/>
          </a:p>
        </p:txBody>
      </p:sp>
    </p:spTree>
    <p:extLst>
      <p:ext uri="{BB962C8B-B14F-4D97-AF65-F5344CB8AC3E}">
        <p14:creationId xmlns:p14="http://schemas.microsoft.com/office/powerpoint/2010/main" val="14809046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white-flower-growing-crack-street-soft-focus-blank-text-69866570.jpg"/>
          <p:cNvPicPr>
            <a:picLocks noChangeAspect="1"/>
          </p:cNvPicPr>
          <p:nvPr/>
        </p:nvPicPr>
        <p:blipFill>
          <a:blip r:embed="rId2">
            <a:alphaModFix amt="31000"/>
            <a:extLst>
              <a:ext uri="{28A0092B-C50C-407E-A947-70E740481C1C}">
                <a14:useLocalDpi xmlns:a14="http://schemas.microsoft.com/office/drawing/2010/main" val="0"/>
              </a:ext>
            </a:extLst>
          </a:blip>
          <a:stretch>
            <a:fillRect/>
          </a:stretch>
        </p:blipFill>
        <p:spPr>
          <a:xfrm>
            <a:off x="-592668" y="16933"/>
            <a:ext cx="10293433" cy="6858000"/>
          </a:xfrm>
          <a:prstGeom prst="rect">
            <a:avLst/>
          </a:prstGeom>
        </p:spPr>
      </p:pic>
      <p:sp>
        <p:nvSpPr>
          <p:cNvPr id="3" name="Marcador de contenido 2"/>
          <p:cNvSpPr>
            <a:spLocks noGrp="1"/>
          </p:cNvSpPr>
          <p:nvPr>
            <p:ph idx="1"/>
          </p:nvPr>
        </p:nvSpPr>
        <p:spPr>
          <a:xfrm>
            <a:off x="457200" y="390724"/>
            <a:ext cx="8229600" cy="5735440"/>
          </a:xfrm>
        </p:spPr>
        <p:txBody>
          <a:bodyPr>
            <a:normAutofit fontScale="77500" lnSpcReduction="20000"/>
          </a:bodyPr>
          <a:lstStyle/>
          <a:p>
            <a:r>
              <a:rPr lang="es-ES_tradnl" b="1" i="1" baseline="30000" dirty="0"/>
              <a:t>5 </a:t>
            </a:r>
            <a:r>
              <a:rPr lang="es-ES_tradnl" i="1" dirty="0"/>
              <a:t>Después de todo, ¿quién es Apolos?, ¿quién es Pablo? Solo son siervos de Dios mediante los cuales nosotros creímos la Buena Noticia.</a:t>
            </a:r>
            <a:r>
              <a:rPr lang="es-ES_tradnl" dirty="0"/>
              <a:t> </a:t>
            </a:r>
          </a:p>
          <a:p>
            <a:r>
              <a:rPr lang="es-ES_tradnl" b="1" i="1" baseline="30000" dirty="0"/>
              <a:t>7 </a:t>
            </a:r>
            <a:r>
              <a:rPr lang="es-ES_tradnl" i="1" dirty="0"/>
              <a:t>No importa quién planta o quién riega; lo importante es que Dios hace crecer la semilla. Y nosotros somos el campo de cultivo de Dios, somos el edificio de Dios</a:t>
            </a:r>
            <a:r>
              <a:rPr lang="es-ES_tradnl" i="1" dirty="0" smtClean="0"/>
              <a:t>.</a:t>
            </a:r>
          </a:p>
          <a:p>
            <a:r>
              <a:rPr lang="es-ES_tradnl" dirty="0" smtClean="0"/>
              <a:t> </a:t>
            </a:r>
            <a:r>
              <a:rPr lang="es-ES_tradnl" b="1" i="1" baseline="30000" dirty="0" smtClean="0"/>
              <a:t>16</a:t>
            </a:r>
            <a:r>
              <a:rPr lang="es-ES_tradnl" b="1" i="1" baseline="30000" dirty="0"/>
              <a:t> </a:t>
            </a:r>
            <a:r>
              <a:rPr lang="es-ES_tradnl" i="1" dirty="0"/>
              <a:t>¿No se dan cuenta de que todos nosotros juntos somos el templo de Dios y que el Espíritu de Dios vive en nosotros? </a:t>
            </a:r>
            <a:r>
              <a:rPr lang="es-ES_tradnl" b="1" i="1" baseline="30000" dirty="0"/>
              <a:t>17 </a:t>
            </a:r>
            <a:r>
              <a:rPr lang="es-ES_tradnl" i="1" dirty="0"/>
              <a:t>Dios destruirá a cualquiera que destruya este templo. Pues el templo de Dios es santo, nosotros somos el templo. </a:t>
            </a:r>
            <a:endParaRPr lang="es-ES_tradnl" i="1" dirty="0" smtClean="0"/>
          </a:p>
          <a:p>
            <a:r>
              <a:rPr lang="es-ES_tradnl" b="1" i="1" baseline="30000" dirty="0" smtClean="0"/>
              <a:t>21</a:t>
            </a:r>
            <a:r>
              <a:rPr lang="es-ES_tradnl" b="1" i="1" baseline="30000" dirty="0"/>
              <a:t> </a:t>
            </a:r>
            <a:r>
              <a:rPr lang="es-ES_tradnl" i="1" dirty="0"/>
              <a:t>Así que no nos hagamos los cancheros de seguir a un líder humano en particular. Pues a nosotros nos pertenece todo: </a:t>
            </a:r>
            <a:r>
              <a:rPr lang="es-ES_tradnl" b="1" i="1" baseline="30000" dirty="0"/>
              <a:t>22 </a:t>
            </a:r>
            <a:r>
              <a:rPr lang="es-ES_tradnl" i="1" dirty="0"/>
              <a:t>ya sea Pablo o Apolos o Pedro,</a:t>
            </a:r>
            <a:r>
              <a:rPr lang="es-ES_tradnl" i="1" baseline="30000" dirty="0"/>
              <a:t>[</a:t>
            </a:r>
            <a:r>
              <a:rPr lang="es-ES_tradnl" i="1" u="sng" baseline="30000" dirty="0">
                <a:hlinkClick r:id="rId3" tooltip="See footnote e"/>
              </a:rPr>
              <a:t>e</a:t>
            </a:r>
            <a:r>
              <a:rPr lang="es-ES_tradnl" i="1" baseline="30000" dirty="0"/>
              <a:t>]</a:t>
            </a:r>
            <a:r>
              <a:rPr lang="es-ES_tradnl" i="1" dirty="0"/>
              <a:t> o el mundo, o la Iglesia, o la vida y la muerte, o el presente y el futuro. Todo nos pertenece a nosotros, </a:t>
            </a:r>
            <a:r>
              <a:rPr lang="es-ES_tradnl" b="1" i="1" baseline="30000" dirty="0"/>
              <a:t>23 </a:t>
            </a:r>
            <a:r>
              <a:rPr lang="es-ES_tradnl" i="1" dirty="0"/>
              <a:t>y nosotros pertenecemos a Cristo, y Cristo pertenece a Dios.</a:t>
            </a:r>
            <a:endParaRPr lang="es-ES_tradnl" dirty="0"/>
          </a:p>
          <a:p>
            <a:endParaRPr lang="es-ES" dirty="0"/>
          </a:p>
        </p:txBody>
      </p:sp>
    </p:spTree>
    <p:extLst>
      <p:ext uri="{BB962C8B-B14F-4D97-AF65-F5344CB8AC3E}">
        <p14:creationId xmlns:p14="http://schemas.microsoft.com/office/powerpoint/2010/main" val="27850102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c111215v005f05.jpg_258117318.jpg"/>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sp>
        <p:nvSpPr>
          <p:cNvPr id="3" name="Marcador de contenido 2"/>
          <p:cNvSpPr>
            <a:spLocks noGrp="1"/>
          </p:cNvSpPr>
          <p:nvPr>
            <p:ph idx="1"/>
          </p:nvPr>
        </p:nvSpPr>
        <p:spPr>
          <a:xfrm>
            <a:off x="457200" y="472124"/>
            <a:ext cx="8229600" cy="5654040"/>
          </a:xfrm>
        </p:spPr>
        <p:txBody>
          <a:bodyPr/>
          <a:lstStyle/>
          <a:p>
            <a:r>
              <a:rPr lang="es-ES_tradnl" b="1" i="1" baseline="30000" dirty="0"/>
              <a:t>23 </a:t>
            </a:r>
            <a:r>
              <a:rPr lang="es-ES_tradnl" i="1" dirty="0"/>
              <a:t> Juan el Bautista bautizaba en </a:t>
            </a:r>
            <a:r>
              <a:rPr lang="es-ES_tradnl" i="1" dirty="0" err="1"/>
              <a:t>Enón</a:t>
            </a:r>
            <a:r>
              <a:rPr lang="es-ES_tradnl" i="1" dirty="0"/>
              <a:t>, cerca de </a:t>
            </a:r>
            <a:r>
              <a:rPr lang="es-ES_tradnl" i="1" dirty="0" err="1"/>
              <a:t>Salim</a:t>
            </a:r>
            <a:r>
              <a:rPr lang="es-ES_tradnl" i="1" dirty="0"/>
              <a:t>, porque allí había mucha agua; y la gente iba a él para ser bautizada.  </a:t>
            </a:r>
            <a:r>
              <a:rPr lang="es-ES_tradnl" b="1" i="1" baseline="30000" dirty="0"/>
              <a:t>25 </a:t>
            </a:r>
            <a:r>
              <a:rPr lang="es-ES_tradnl" i="1" dirty="0"/>
              <a:t>Surgió un debate entre los discípulos de Juan y cierto </a:t>
            </a:r>
            <a:r>
              <a:rPr lang="es-ES_tradnl" i="1" dirty="0" smtClean="0"/>
              <a:t>judío</a:t>
            </a:r>
            <a:r>
              <a:rPr lang="es-ES_tradnl" i="1" baseline="30000" dirty="0"/>
              <a:t> </a:t>
            </a:r>
            <a:r>
              <a:rPr lang="es-ES_tradnl" i="1" dirty="0" smtClean="0"/>
              <a:t>acerca </a:t>
            </a:r>
            <a:r>
              <a:rPr lang="es-ES_tradnl" i="1" dirty="0"/>
              <a:t>de la purificación ceremonial. </a:t>
            </a:r>
            <a:r>
              <a:rPr lang="es-ES_tradnl" b="1" i="1" baseline="30000" dirty="0"/>
              <a:t>26 </a:t>
            </a:r>
            <a:r>
              <a:rPr lang="es-ES_tradnl" i="1" dirty="0"/>
              <a:t>Entonces los discípulos de Juan fueron a decirle:</a:t>
            </a:r>
            <a:endParaRPr lang="es-ES_tradnl" dirty="0"/>
          </a:p>
          <a:p>
            <a:r>
              <a:rPr lang="es-ES_tradnl" i="1" dirty="0"/>
              <a:t>—Rabí, el hombre que estaba contigo al otro lado del río Jordán, a quien identificaste como el Mesías, también está bautizando a la gente. Y todos van a él en lugar de venir a nosotros.</a:t>
            </a:r>
            <a:endParaRPr lang="es-ES_tradnl" dirty="0"/>
          </a:p>
          <a:p>
            <a:endParaRPr lang="es-ES" dirty="0"/>
          </a:p>
        </p:txBody>
      </p:sp>
    </p:spTree>
    <p:extLst>
      <p:ext uri="{BB962C8B-B14F-4D97-AF65-F5344CB8AC3E}">
        <p14:creationId xmlns:p14="http://schemas.microsoft.com/office/powerpoint/2010/main" val="18216890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cc111215v005f05.jpg_2581173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pic>
        <p:nvPicPr>
          <p:cNvPr id="4" name="Marcador de contenido 3" descr="imagen-sin-titulo.jpg"/>
          <p:cNvPicPr>
            <a:picLocks noGrp="1" noChangeAspect="1"/>
          </p:cNvPicPr>
          <p:nvPr>
            <p:ph idx="1"/>
          </p:nvPr>
        </p:nvPicPr>
        <p:blipFill>
          <a:blip r:embed="rId3">
            <a:extLst>
              <a:ext uri="{28A0092B-C50C-407E-A947-70E740481C1C}">
                <a14:useLocalDpi xmlns:a14="http://schemas.microsoft.com/office/drawing/2010/main" val="0"/>
              </a:ext>
            </a:extLst>
          </a:blip>
          <a:srcRect t="1005" b="1005"/>
          <a:stretch>
            <a:fillRect/>
          </a:stretch>
        </p:blipFill>
        <p:spPr>
          <a:xfrm>
            <a:off x="-145209" y="472125"/>
            <a:ext cx="9925564" cy="5458678"/>
          </a:xfrm>
        </p:spPr>
      </p:pic>
      <p:pic>
        <p:nvPicPr>
          <p:cNvPr id="5" name="Marcador de contenido 3" descr="Captura de pantalla 2018-07-12 a las 12.06.57.png"/>
          <p:cNvPicPr>
            <a:picLocks noChangeAspect="1"/>
          </p:cNvPicPr>
          <p:nvPr/>
        </p:nvPicPr>
        <p:blipFill rotWithShape="1">
          <a:blip r:embed="rId4">
            <a:extLst>
              <a:ext uri="{28A0092B-C50C-407E-A947-70E740481C1C}">
                <a14:useLocalDpi xmlns:a14="http://schemas.microsoft.com/office/drawing/2010/main" val="0"/>
              </a:ext>
            </a:extLst>
          </a:blip>
          <a:srcRect l="3981" t="15571" r="8364" b="1118"/>
          <a:stretch/>
        </p:blipFill>
        <p:spPr>
          <a:xfrm rot="849148">
            <a:off x="466539" y="2125894"/>
            <a:ext cx="9296637" cy="4970275"/>
          </a:xfrm>
          <a:prstGeom prst="rect">
            <a:avLst/>
          </a:prstGeom>
        </p:spPr>
      </p:pic>
    </p:spTree>
    <p:extLst>
      <p:ext uri="{BB962C8B-B14F-4D97-AF65-F5344CB8AC3E}">
        <p14:creationId xmlns:p14="http://schemas.microsoft.com/office/powerpoint/2010/main" val="41020115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537244"/>
            <a:ext cx="8229600" cy="5588919"/>
          </a:xfrm>
        </p:spPr>
        <p:txBody>
          <a:bodyPr/>
          <a:lstStyle/>
          <a:p>
            <a:r>
              <a:rPr lang="es-ES_tradnl" b="1" i="1" baseline="30000" dirty="0"/>
              <a:t>27 </a:t>
            </a:r>
            <a:r>
              <a:rPr lang="es-ES_tradnl" i="1" dirty="0"/>
              <a:t>Juan respondió:</a:t>
            </a:r>
            <a:endParaRPr lang="es-ES_tradnl" dirty="0"/>
          </a:p>
          <a:p>
            <a:r>
              <a:rPr lang="es-ES_tradnl" i="1" dirty="0"/>
              <a:t>—Nadie puede recibir nada a menos que Dios se lo conceda desde el cielo.</a:t>
            </a:r>
            <a:r>
              <a:rPr lang="es-ES_tradnl" b="1" i="1" baseline="30000" dirty="0"/>
              <a:t>28 </a:t>
            </a:r>
            <a:r>
              <a:rPr lang="es-ES_tradnl" i="1" dirty="0"/>
              <a:t>Ustedes saben que les dije claramente: “Yo no soy el Mesías; estoy aquí solamente para prepararle el camino a él”. </a:t>
            </a:r>
            <a:r>
              <a:rPr lang="es-ES_tradnl" b="1" i="1" baseline="30000" dirty="0"/>
              <a:t>29 </a:t>
            </a:r>
            <a:r>
              <a:rPr lang="es-ES_tradnl" i="1" dirty="0"/>
              <a:t>Es el novio quien se casa con la novia, y el amigo del novio simplemente se alegra de poder estar al lado del novio y oír sus votos. Por lo tanto, oír que él tiene éxito me llena de alegría. </a:t>
            </a:r>
            <a:r>
              <a:rPr lang="es-ES_tradnl" b="1" i="1" baseline="30000" dirty="0"/>
              <a:t>30 </a:t>
            </a:r>
            <a:r>
              <a:rPr lang="es-ES_tradnl" i="1" dirty="0"/>
              <a:t>Él debe tener cada vez más importancia y yo, menos.</a:t>
            </a:r>
            <a:endParaRPr lang="es-ES_tradnl" dirty="0"/>
          </a:p>
          <a:p>
            <a:endParaRPr lang="es-ES" dirty="0"/>
          </a:p>
        </p:txBody>
      </p:sp>
      <p:pic>
        <p:nvPicPr>
          <p:cNvPr id="5" name="Imagen 4" descr="white-flower-growing-crack-street-soft-focus-blank-text-69866570.jpg"/>
          <p:cNvPicPr>
            <a:picLocks noChangeAspect="1"/>
          </p:cNvPicPr>
          <p:nvPr/>
        </p:nvPicPr>
        <p:blipFill>
          <a:blip r:embed="rId2">
            <a:alphaModFix amt="31000"/>
            <a:extLst>
              <a:ext uri="{28A0092B-C50C-407E-A947-70E740481C1C}">
                <a14:useLocalDpi xmlns:a14="http://schemas.microsoft.com/office/drawing/2010/main" val="0"/>
              </a:ext>
            </a:extLst>
          </a:blip>
          <a:stretch>
            <a:fillRect/>
          </a:stretch>
        </p:blipFill>
        <p:spPr>
          <a:xfrm>
            <a:off x="-592668" y="0"/>
            <a:ext cx="10293433" cy="6858000"/>
          </a:xfrm>
          <a:prstGeom prst="rect">
            <a:avLst/>
          </a:prstGeom>
        </p:spPr>
      </p:pic>
    </p:spTree>
    <p:extLst>
      <p:ext uri="{BB962C8B-B14F-4D97-AF65-F5344CB8AC3E}">
        <p14:creationId xmlns:p14="http://schemas.microsoft.com/office/powerpoint/2010/main" val="33811657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c111215v005f05.jpg_258117318.jpg"/>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sp>
        <p:nvSpPr>
          <p:cNvPr id="3" name="Marcador de contenido 2"/>
          <p:cNvSpPr>
            <a:spLocks noGrp="1"/>
          </p:cNvSpPr>
          <p:nvPr>
            <p:ph idx="1"/>
          </p:nvPr>
        </p:nvSpPr>
        <p:spPr>
          <a:xfrm>
            <a:off x="457200" y="569804"/>
            <a:ext cx="8229600" cy="5556359"/>
          </a:xfrm>
        </p:spPr>
        <p:txBody>
          <a:bodyPr>
            <a:normAutofit fontScale="92500" lnSpcReduction="10000"/>
          </a:bodyPr>
          <a:lstStyle/>
          <a:p>
            <a:r>
              <a:rPr lang="es-ES_tradnl" b="1" i="1" baseline="30000" dirty="0"/>
              <a:t>20 </a:t>
            </a:r>
            <a:r>
              <a:rPr lang="es-ES_tradnl" i="1" dirty="0"/>
              <a:t>Dos discípulos de Juan encontraron a Jesús y le dijeron: «Juan el Bautista nos envió a preguntarte: “¿Eres tú el Mesías a quien hemos esperado o debemos seguir buscando a otro?”».</a:t>
            </a:r>
            <a:endParaRPr lang="es-ES_tradnl" dirty="0"/>
          </a:p>
          <a:p>
            <a:r>
              <a:rPr lang="es-ES_tradnl" b="1" i="1" baseline="30000" dirty="0"/>
              <a:t>21 </a:t>
            </a:r>
            <a:r>
              <a:rPr lang="es-ES_tradnl" i="1" dirty="0"/>
              <a:t>En ese preciso momento Jesús sanó a muchas personas de enfermedades, dolencias, y expulsó espíritus malignos y le devolvió la vista a muchos ciegos.</a:t>
            </a:r>
            <a:r>
              <a:rPr lang="es-ES_tradnl" b="1" i="1" baseline="30000" dirty="0"/>
              <a:t>22 </a:t>
            </a:r>
            <a:r>
              <a:rPr lang="es-ES_tradnl" i="1" dirty="0"/>
              <a:t>Luego les dijo a los discípulos de Juan: «Regresen a Juan y cuéntenle lo que han visto y oído: los ciegos ven, los cojos caminan bien, los leprosos son curados, los sordos oyen, los muertos resucitan, y a los pobres se les predica la Buena Noticia. </a:t>
            </a:r>
            <a:r>
              <a:rPr lang="es-ES_tradnl" b="1" i="1" baseline="30000" dirty="0"/>
              <a:t> </a:t>
            </a:r>
            <a:endParaRPr lang="es-ES" dirty="0"/>
          </a:p>
        </p:txBody>
      </p:sp>
    </p:spTree>
    <p:extLst>
      <p:ext uri="{BB962C8B-B14F-4D97-AF65-F5344CB8AC3E}">
        <p14:creationId xmlns:p14="http://schemas.microsoft.com/office/powerpoint/2010/main" val="9271874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c111215v005f05.jpg_258117318.jpg"/>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sp>
        <p:nvSpPr>
          <p:cNvPr id="3" name="Marcador de contenido 2"/>
          <p:cNvSpPr>
            <a:spLocks noGrp="1"/>
          </p:cNvSpPr>
          <p:nvPr>
            <p:ph idx="1"/>
          </p:nvPr>
        </p:nvSpPr>
        <p:spPr>
          <a:xfrm>
            <a:off x="457200" y="439564"/>
            <a:ext cx="8229600" cy="5686600"/>
          </a:xfrm>
        </p:spPr>
        <p:txBody>
          <a:bodyPr>
            <a:normAutofit fontScale="92500" lnSpcReduction="10000"/>
          </a:bodyPr>
          <a:lstStyle/>
          <a:p>
            <a:r>
              <a:rPr lang="es-ES_tradnl" b="1" i="1" baseline="30000" dirty="0"/>
              <a:t>24 </a:t>
            </a:r>
            <a:r>
              <a:rPr lang="es-ES_tradnl" i="1" dirty="0"/>
              <a:t>Después de que los discípulos de Juan se fueron, Jesús comenzó a hablar acerca de él a las multitudes. </a:t>
            </a:r>
            <a:r>
              <a:rPr lang="es-ES_tradnl" i="1" dirty="0" smtClean="0"/>
              <a:t>«</a:t>
            </a:r>
            <a:r>
              <a:rPr lang="es-ES_tradnl" i="1" dirty="0"/>
              <a:t>¿A qué clase de hombre fueron a ver al desierto? ¿Acaso era una caña débil sacudida por la más leve brisa? </a:t>
            </a:r>
            <a:r>
              <a:rPr lang="es-ES_tradnl" b="1" i="1" baseline="30000" dirty="0"/>
              <a:t>25 </a:t>
            </a:r>
            <a:r>
              <a:rPr lang="es-ES_tradnl" i="1" dirty="0"/>
              <a:t>¿O esperaban ver a un hombre vestido con ropa costosa? No, la gente que usa ropa elegante y vive rodeada de lujos se encuentra en los palacios. </a:t>
            </a:r>
            <a:r>
              <a:rPr lang="es-ES_tradnl" b="1" i="1" baseline="30000" dirty="0"/>
              <a:t>26 </a:t>
            </a:r>
            <a:r>
              <a:rPr lang="es-ES_tradnl" i="1" dirty="0"/>
              <a:t>¿Buscaban a un profeta? Así es, y él es más que un profeta. </a:t>
            </a:r>
            <a:r>
              <a:rPr lang="es-ES_tradnl" b="1" i="1" baseline="30000" dirty="0"/>
              <a:t>27 </a:t>
            </a:r>
            <a:r>
              <a:rPr lang="es-ES_tradnl" i="1" dirty="0"/>
              <a:t>Juan es el hombre al que se refieren las Escrituras cuando dicen:</a:t>
            </a:r>
            <a:endParaRPr lang="es-ES_tradnl" dirty="0"/>
          </a:p>
          <a:p>
            <a:r>
              <a:rPr lang="es-ES_tradnl" i="1" dirty="0"/>
              <a:t>“Mira, envío a mi mensajero por anticipado,</a:t>
            </a:r>
            <a:br>
              <a:rPr lang="es-ES_tradnl" i="1" dirty="0"/>
            </a:br>
            <a:r>
              <a:rPr lang="es-ES_tradnl" i="1" dirty="0"/>
              <a:t>    y él preparará el camino delante de ti</a:t>
            </a:r>
            <a:r>
              <a:rPr lang="es-ES_tradnl" i="1" dirty="0" smtClean="0"/>
              <a:t>”. </a:t>
            </a:r>
            <a:endParaRPr lang="es-ES_tradnl" dirty="0"/>
          </a:p>
          <a:p>
            <a:pPr marL="0" indent="0">
              <a:buNone/>
            </a:pPr>
            <a:endParaRPr lang="es-ES_tradnl" dirty="0"/>
          </a:p>
        </p:txBody>
      </p:sp>
    </p:spTree>
    <p:extLst>
      <p:ext uri="{BB962C8B-B14F-4D97-AF65-F5344CB8AC3E}">
        <p14:creationId xmlns:p14="http://schemas.microsoft.com/office/powerpoint/2010/main" val="16049431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white-flower-growing-crack-street-soft-focus-blank-text-69866570.jpg"/>
          <p:cNvPicPr>
            <a:picLocks noChangeAspect="1"/>
          </p:cNvPicPr>
          <p:nvPr/>
        </p:nvPicPr>
        <p:blipFill>
          <a:blip r:embed="rId2">
            <a:alphaModFix amt="31000"/>
            <a:extLst>
              <a:ext uri="{28A0092B-C50C-407E-A947-70E740481C1C}">
                <a14:useLocalDpi xmlns:a14="http://schemas.microsoft.com/office/drawing/2010/main" val="0"/>
              </a:ext>
            </a:extLst>
          </a:blip>
          <a:stretch>
            <a:fillRect/>
          </a:stretch>
        </p:blipFill>
        <p:spPr>
          <a:xfrm>
            <a:off x="-592668" y="0"/>
            <a:ext cx="10293433" cy="6858000"/>
          </a:xfrm>
          <a:prstGeom prst="rect">
            <a:avLst/>
          </a:prstGeom>
        </p:spPr>
      </p:pic>
      <p:sp>
        <p:nvSpPr>
          <p:cNvPr id="3" name="Marcador de contenido 2"/>
          <p:cNvSpPr>
            <a:spLocks noGrp="1"/>
          </p:cNvSpPr>
          <p:nvPr>
            <p:ph idx="1"/>
          </p:nvPr>
        </p:nvSpPr>
        <p:spPr>
          <a:xfrm>
            <a:off x="457200" y="472124"/>
            <a:ext cx="8483600" cy="3456409"/>
          </a:xfrm>
        </p:spPr>
        <p:txBody>
          <a:bodyPr>
            <a:normAutofit/>
          </a:bodyPr>
          <a:lstStyle/>
          <a:p>
            <a:r>
              <a:rPr lang="es-ES_tradnl" sz="4000" b="1" i="1" baseline="30000" dirty="0"/>
              <a:t>28 </a:t>
            </a:r>
            <a:r>
              <a:rPr lang="es-ES_tradnl" sz="4000" i="1" dirty="0"/>
              <a:t>Les digo que de todos los hombres que han vivido, nadie es superior a Juan. Sin embargo, hasta la persona más insignificante en el reino de Dios es superior a él». </a:t>
            </a:r>
            <a:endParaRPr lang="es-ES_tradnl" sz="4000" i="1" dirty="0" smtClean="0"/>
          </a:p>
        </p:txBody>
      </p:sp>
    </p:spTree>
    <p:extLst>
      <p:ext uri="{BB962C8B-B14F-4D97-AF65-F5344CB8AC3E}">
        <p14:creationId xmlns:p14="http://schemas.microsoft.com/office/powerpoint/2010/main" val="37785209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c111215v005f05.jpg_258117318.jpg"/>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sp>
        <p:nvSpPr>
          <p:cNvPr id="3" name="Marcador de contenido 2"/>
          <p:cNvSpPr>
            <a:spLocks noGrp="1"/>
          </p:cNvSpPr>
          <p:nvPr>
            <p:ph idx="1"/>
          </p:nvPr>
        </p:nvSpPr>
        <p:spPr>
          <a:xfrm>
            <a:off x="457200" y="472124"/>
            <a:ext cx="8229600" cy="5654040"/>
          </a:xfrm>
        </p:spPr>
        <p:txBody>
          <a:bodyPr>
            <a:normAutofit/>
          </a:bodyPr>
          <a:lstStyle/>
          <a:p>
            <a:pPr marL="0" indent="0">
              <a:buNone/>
            </a:pPr>
            <a:endParaRPr lang="es-ES_tradnl" b="1" i="1" baseline="30000" dirty="0" smtClean="0"/>
          </a:p>
          <a:p>
            <a:pPr marL="0" indent="0">
              <a:buNone/>
            </a:pPr>
            <a:endParaRPr lang="es-ES_tradnl" b="1" i="1" baseline="30000" dirty="0"/>
          </a:p>
          <a:p>
            <a:pPr marL="0" indent="0">
              <a:buNone/>
            </a:pPr>
            <a:r>
              <a:rPr lang="es-ES_tradnl" b="1" i="1" baseline="30000" dirty="0" smtClean="0"/>
              <a:t>29</a:t>
            </a:r>
            <a:r>
              <a:rPr lang="es-ES_tradnl" b="1" i="1" baseline="30000" dirty="0"/>
              <a:t> </a:t>
            </a:r>
            <a:r>
              <a:rPr lang="es-ES_tradnl" i="1" dirty="0"/>
              <a:t>Cuando oyeron esto, todos —hasta los cobradores de impuestos— coincidieron en que el camino de Dios era el correcto</a:t>
            </a:r>
            <a:r>
              <a:rPr lang="es-ES_tradnl" i="1" dirty="0" smtClean="0"/>
              <a:t>,</a:t>
            </a:r>
            <a:r>
              <a:rPr lang="es-ES_tradnl" i="1" dirty="0"/>
              <a:t> porque fueron bautizados por Juan; </a:t>
            </a:r>
            <a:r>
              <a:rPr lang="es-ES_tradnl" b="1" i="1" baseline="30000" dirty="0"/>
              <a:t>30 </a:t>
            </a:r>
            <a:r>
              <a:rPr lang="es-ES_tradnl" i="1" dirty="0"/>
              <a:t>pero los fariseos y los expertos en la ley religiosa no aceptaron el plan de Dios para ellos, porque rechazaron el bautismo de </a:t>
            </a:r>
            <a:r>
              <a:rPr lang="es-ES_tradnl" i="1" dirty="0" smtClean="0"/>
              <a:t>Juan.</a:t>
            </a:r>
          </a:p>
          <a:p>
            <a:pPr marL="0" indent="0">
              <a:buNone/>
            </a:pPr>
            <a:endParaRPr lang="es-ES" b="1" dirty="0"/>
          </a:p>
        </p:txBody>
      </p:sp>
    </p:spTree>
    <p:extLst>
      <p:ext uri="{BB962C8B-B14F-4D97-AF65-F5344CB8AC3E}">
        <p14:creationId xmlns:p14="http://schemas.microsoft.com/office/powerpoint/2010/main" val="37785209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c111215v005f05.jpg_258117318.jpg"/>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sp>
        <p:nvSpPr>
          <p:cNvPr id="3" name="Marcador de contenido 2"/>
          <p:cNvSpPr>
            <a:spLocks noGrp="1"/>
          </p:cNvSpPr>
          <p:nvPr>
            <p:ph idx="1"/>
          </p:nvPr>
        </p:nvSpPr>
        <p:spPr>
          <a:xfrm>
            <a:off x="457200" y="537244"/>
            <a:ext cx="8229600" cy="5588919"/>
          </a:xfrm>
        </p:spPr>
        <p:txBody>
          <a:bodyPr>
            <a:normAutofit fontScale="92500" lnSpcReduction="20000"/>
          </a:bodyPr>
          <a:lstStyle/>
          <a:p>
            <a:r>
              <a:rPr lang="es-ES_tradnl" b="1" i="1" baseline="30000" dirty="0"/>
              <a:t>31 </a:t>
            </a:r>
            <a:r>
              <a:rPr lang="es-ES_tradnl" i="1" dirty="0"/>
              <a:t>«¿Con qué puedo comparar a la gente de esta generación? —preguntó Jesús—. ¿Cómo los puedo describir?  </a:t>
            </a:r>
            <a:r>
              <a:rPr lang="es-ES_tradnl" b="1" i="1" baseline="30000" dirty="0"/>
              <a:t>32 </a:t>
            </a:r>
            <a:r>
              <a:rPr lang="es-ES_tradnl" i="1" dirty="0"/>
              <a:t>Se parecen a los niños que juegan en la plaza. Se quejan ante sus amigos:</a:t>
            </a:r>
            <a:endParaRPr lang="es-ES_tradnl" dirty="0"/>
          </a:p>
          <a:p>
            <a:r>
              <a:rPr lang="es-ES_tradnl" i="1" dirty="0"/>
              <a:t>“Tocamos canciones de bodas,</a:t>
            </a:r>
            <a:br>
              <a:rPr lang="es-ES_tradnl" i="1" dirty="0"/>
            </a:br>
            <a:r>
              <a:rPr lang="es-ES_tradnl" i="1" dirty="0"/>
              <a:t>    y no bailaron;</a:t>
            </a:r>
            <a:br>
              <a:rPr lang="es-ES_tradnl" i="1" dirty="0"/>
            </a:br>
            <a:r>
              <a:rPr lang="es-ES_tradnl" i="1" dirty="0"/>
              <a:t>entonces tocamos cantos fúnebres,</a:t>
            </a:r>
            <a:br>
              <a:rPr lang="es-ES_tradnl" i="1" dirty="0"/>
            </a:br>
            <a:r>
              <a:rPr lang="es-ES_tradnl" i="1" dirty="0"/>
              <a:t>    y no lloraron”.</a:t>
            </a:r>
            <a:endParaRPr lang="es-ES_tradnl" dirty="0"/>
          </a:p>
          <a:p>
            <a:r>
              <a:rPr lang="es-ES_tradnl" b="1" i="1" baseline="30000" dirty="0"/>
              <a:t>33 </a:t>
            </a:r>
            <a:r>
              <a:rPr lang="es-ES_tradnl" i="1" dirty="0"/>
              <a:t>Pues Juan el Bautista no pasaba el tiempo comiendo pan y bebiendo vino, y ustedes dicen: “Está poseído por un demonio”. </a:t>
            </a:r>
            <a:r>
              <a:rPr lang="es-ES_tradnl" b="1" i="1" baseline="30000" dirty="0"/>
              <a:t>34 </a:t>
            </a:r>
            <a:r>
              <a:rPr lang="es-ES_tradnl" i="1" dirty="0"/>
              <a:t>El Hijo del Hombre</a:t>
            </a:r>
            <a:r>
              <a:rPr lang="es-ES_tradnl" i="1" dirty="0" smtClean="0"/>
              <a:t>,</a:t>
            </a:r>
            <a:r>
              <a:rPr lang="es-ES_tradnl" i="1" dirty="0"/>
              <a:t> por su parte, festeja y bebe, y ustedes dicen: “Es un glotón y un borracho, ¡y es amigo de cobradores de impuestos y de otros pecadores!”</a:t>
            </a:r>
            <a:r>
              <a:rPr lang="es-ES_tradnl" i="1" dirty="0" smtClean="0"/>
              <a:t>.</a:t>
            </a:r>
            <a:endParaRPr lang="es-ES" dirty="0"/>
          </a:p>
        </p:txBody>
      </p:sp>
    </p:spTree>
    <p:extLst>
      <p:ext uri="{BB962C8B-B14F-4D97-AF65-F5344CB8AC3E}">
        <p14:creationId xmlns:p14="http://schemas.microsoft.com/office/powerpoint/2010/main" val="9378874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white-flower-growing-crack-street-soft-focus-blank-text-69866570.jpg"/>
          <p:cNvPicPr>
            <a:picLocks noChangeAspect="1"/>
          </p:cNvPicPr>
          <p:nvPr/>
        </p:nvPicPr>
        <p:blipFill>
          <a:blip r:embed="rId2">
            <a:alphaModFix amt="31000"/>
            <a:extLst>
              <a:ext uri="{28A0092B-C50C-407E-A947-70E740481C1C}">
                <a14:useLocalDpi xmlns:a14="http://schemas.microsoft.com/office/drawing/2010/main" val="0"/>
              </a:ext>
            </a:extLst>
          </a:blip>
          <a:stretch>
            <a:fillRect/>
          </a:stretch>
        </p:blipFill>
        <p:spPr>
          <a:xfrm>
            <a:off x="-592668" y="0"/>
            <a:ext cx="10293433" cy="6858000"/>
          </a:xfrm>
          <a:prstGeom prst="rect">
            <a:avLst/>
          </a:prstGeom>
        </p:spPr>
      </p:pic>
      <p:sp>
        <p:nvSpPr>
          <p:cNvPr id="3" name="Marcador de contenido 2"/>
          <p:cNvSpPr>
            <a:spLocks noGrp="1"/>
          </p:cNvSpPr>
          <p:nvPr>
            <p:ph idx="1"/>
          </p:nvPr>
        </p:nvSpPr>
        <p:spPr/>
        <p:txBody>
          <a:bodyPr/>
          <a:lstStyle/>
          <a:p>
            <a:r>
              <a:rPr lang="es-ES_tradnl" i="1" dirty="0" smtClean="0"/>
              <a:t> </a:t>
            </a:r>
            <a:r>
              <a:rPr lang="es-ES_tradnl" b="1" i="1" baseline="30000" dirty="0" smtClean="0"/>
              <a:t>35 </a:t>
            </a:r>
            <a:r>
              <a:rPr lang="es-ES_tradnl" i="1" dirty="0" smtClean="0"/>
              <a:t>Pero la sabiduría demuestra estar en lo cierto por la vida de quienes la </a:t>
            </a:r>
            <a:r>
              <a:rPr lang="es-ES_tradnl" i="1" dirty="0" smtClean="0"/>
              <a:t>siguen»</a:t>
            </a:r>
            <a:r>
              <a:rPr lang="es-ES_tradnl" i="1" dirty="0" smtClean="0"/>
              <a:t>. </a:t>
            </a:r>
            <a:endParaRPr lang="es-ES_tradnl" dirty="0" smtClean="0"/>
          </a:p>
          <a:p>
            <a:pPr marL="0" indent="0">
              <a:buNone/>
            </a:pPr>
            <a:endParaRPr lang="es-ES" dirty="0"/>
          </a:p>
        </p:txBody>
      </p:sp>
    </p:spTree>
    <p:extLst>
      <p:ext uri="{BB962C8B-B14F-4D97-AF65-F5344CB8AC3E}">
        <p14:creationId xmlns:p14="http://schemas.microsoft.com/office/powerpoint/2010/main" val="9635334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white-flower-growing-crack-street-soft-focus-blank-text-69866570.jpg"/>
          <p:cNvPicPr>
            <a:picLocks noChangeAspect="1"/>
          </p:cNvPicPr>
          <p:nvPr/>
        </p:nvPicPr>
        <p:blipFill>
          <a:blip r:embed="rId2">
            <a:alphaModFix amt="31000"/>
            <a:extLst>
              <a:ext uri="{28A0092B-C50C-407E-A947-70E740481C1C}">
                <a14:useLocalDpi xmlns:a14="http://schemas.microsoft.com/office/drawing/2010/main" val="0"/>
              </a:ext>
            </a:extLst>
          </a:blip>
          <a:stretch>
            <a:fillRect/>
          </a:stretch>
        </p:blipFill>
        <p:spPr>
          <a:xfrm>
            <a:off x="-592668" y="0"/>
            <a:ext cx="10293433" cy="6858000"/>
          </a:xfrm>
          <a:prstGeom prst="rect">
            <a:avLst/>
          </a:prstGeom>
        </p:spPr>
      </p:pic>
      <p:sp>
        <p:nvSpPr>
          <p:cNvPr id="3" name="Marcador de contenido 2"/>
          <p:cNvSpPr>
            <a:spLocks noGrp="1"/>
          </p:cNvSpPr>
          <p:nvPr>
            <p:ph idx="1"/>
          </p:nvPr>
        </p:nvSpPr>
        <p:spPr/>
        <p:txBody>
          <a:bodyPr/>
          <a:lstStyle/>
          <a:p>
            <a:pPr marL="0" indent="0">
              <a:buNone/>
            </a:pPr>
            <a:r>
              <a:rPr lang="es-ES_tradnl" i="1" dirty="0"/>
              <a:t>Salmos 34:14 </a:t>
            </a:r>
            <a:endParaRPr lang="es-ES_tradnl" b="1" dirty="0"/>
          </a:p>
          <a:p>
            <a:r>
              <a:rPr lang="es-ES_tradnl" b="1" i="1" baseline="30000" dirty="0"/>
              <a:t>14 </a:t>
            </a:r>
            <a:r>
              <a:rPr lang="es-ES_tradnl" i="1" dirty="0"/>
              <a:t>Apártate del mal y haz el bien;</a:t>
            </a:r>
            <a:br>
              <a:rPr lang="es-ES_tradnl" i="1" dirty="0"/>
            </a:br>
            <a:r>
              <a:rPr lang="es-ES_tradnl" i="1" dirty="0"/>
              <a:t>    busca la paz y esfuérzate por mantenerla.</a:t>
            </a:r>
            <a:endParaRPr lang="es-ES_tradnl" dirty="0"/>
          </a:p>
          <a:p>
            <a:endParaRPr lang="es-ES" dirty="0"/>
          </a:p>
        </p:txBody>
      </p:sp>
    </p:spTree>
    <p:extLst>
      <p:ext uri="{BB962C8B-B14F-4D97-AF65-F5344CB8AC3E}">
        <p14:creationId xmlns:p14="http://schemas.microsoft.com/office/powerpoint/2010/main" val="16723450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white-flower-growing-crack-street-soft-focus-blank-text-69866570.jpg"/>
          <p:cNvPicPr>
            <a:picLocks noChangeAspect="1"/>
          </p:cNvPicPr>
          <p:nvPr/>
        </p:nvPicPr>
        <p:blipFill>
          <a:blip r:embed="rId2">
            <a:alphaModFix amt="31000"/>
            <a:extLst>
              <a:ext uri="{28A0092B-C50C-407E-A947-70E740481C1C}">
                <a14:useLocalDpi xmlns:a14="http://schemas.microsoft.com/office/drawing/2010/main" val="0"/>
              </a:ext>
            </a:extLst>
          </a:blip>
          <a:stretch>
            <a:fillRect/>
          </a:stretch>
        </p:blipFill>
        <p:spPr>
          <a:xfrm>
            <a:off x="-592668" y="0"/>
            <a:ext cx="10293433" cy="6858000"/>
          </a:xfrm>
          <a:prstGeom prst="rect">
            <a:avLst/>
          </a:prstGeom>
        </p:spPr>
      </p:pic>
      <p:sp>
        <p:nvSpPr>
          <p:cNvPr id="3" name="Marcador de contenido 2"/>
          <p:cNvSpPr>
            <a:spLocks noGrp="1"/>
          </p:cNvSpPr>
          <p:nvPr>
            <p:ph idx="1"/>
          </p:nvPr>
        </p:nvSpPr>
        <p:spPr>
          <a:xfrm>
            <a:off x="457200" y="309323"/>
            <a:ext cx="8399842" cy="6418437"/>
          </a:xfrm>
        </p:spPr>
        <p:txBody>
          <a:bodyPr>
            <a:normAutofit fontScale="70000" lnSpcReduction="20000"/>
          </a:bodyPr>
          <a:lstStyle/>
          <a:p>
            <a:pPr marL="0" indent="0">
              <a:buNone/>
            </a:pPr>
            <a:r>
              <a:rPr lang="es-ES_tradnl" sz="4000" b="1" baseline="30000" dirty="0"/>
              <a:t>13 </a:t>
            </a:r>
            <a:r>
              <a:rPr lang="es-ES_tradnl" sz="4000" dirty="0"/>
              <a:t>Si ustedes son sabios y entienden los caminos de Dios, demuéstrenlo viviendo una vida honesta y haciendo buenas acciones con la humildad que proviene de la sabiduría; </a:t>
            </a:r>
            <a:r>
              <a:rPr lang="es-ES_tradnl" sz="4000" b="1" baseline="30000" dirty="0"/>
              <a:t>14 </a:t>
            </a:r>
            <a:r>
              <a:rPr lang="es-ES_tradnl" sz="4000" dirty="0"/>
              <a:t>pero si tienen envidias amargas y ambiciones egoístas en el corazón, no encubran la verdad con jactancias y mentiras. </a:t>
            </a:r>
            <a:r>
              <a:rPr lang="es-ES_tradnl" sz="4000" b="1" baseline="30000" dirty="0"/>
              <a:t>15 </a:t>
            </a:r>
            <a:r>
              <a:rPr lang="es-ES_tradnl" sz="4000" dirty="0"/>
              <a:t>Pues la envidia y el egoísmo no forman parte de la sabiduría que proviene de Dios. Dichas cosas son terrenales, puramente humanas y demoníacas. </a:t>
            </a:r>
            <a:r>
              <a:rPr lang="es-ES_tradnl" sz="4000" b="1" baseline="30000" dirty="0"/>
              <a:t>16 </a:t>
            </a:r>
            <a:r>
              <a:rPr lang="es-ES_tradnl" sz="4000" dirty="0"/>
              <a:t>Pues, donde hay envidias y ambiciones egoístas, también habrá desorden y toda clase de maldad.</a:t>
            </a:r>
          </a:p>
          <a:p>
            <a:pPr marL="0" indent="0">
              <a:buNone/>
            </a:pPr>
            <a:r>
              <a:rPr lang="es-ES_tradnl" sz="4000" b="1" baseline="30000" dirty="0"/>
              <a:t>17 </a:t>
            </a:r>
            <a:r>
              <a:rPr lang="es-ES_tradnl" sz="4000" dirty="0"/>
              <a:t>Sin embargo, la sabiduría que proviene del cielo es, ante todo, pura y también ama la paz; siempre es amable y dispuesta a ceder ante los demás. Está llena de compasión y del fruto de buenas acciones. No muestra favoritismo y siempre es sincera. </a:t>
            </a:r>
            <a:r>
              <a:rPr lang="es-ES_tradnl" sz="4000" b="1" baseline="30000" dirty="0"/>
              <a:t>18 </a:t>
            </a:r>
            <a:r>
              <a:rPr lang="es-ES_tradnl" sz="4000" dirty="0"/>
              <a:t>Y los que procuran la paz sembrarán semillas de paz y recogerán una cosecha de justicia</a:t>
            </a:r>
            <a:r>
              <a:rPr lang="es-ES_tradnl" sz="4000" dirty="0" smtClean="0"/>
              <a:t>.</a:t>
            </a:r>
            <a:endParaRPr lang="es-ES_tradnl" sz="4000" dirty="0"/>
          </a:p>
          <a:p>
            <a:pPr marL="0" indent="0">
              <a:buNone/>
            </a:pPr>
            <a:endParaRPr lang="es-ES" dirty="0"/>
          </a:p>
        </p:txBody>
      </p:sp>
    </p:spTree>
    <p:extLst>
      <p:ext uri="{BB962C8B-B14F-4D97-AF65-F5344CB8AC3E}">
        <p14:creationId xmlns:p14="http://schemas.microsoft.com/office/powerpoint/2010/main" val="35586011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1"/>
          </p:nvPr>
        </p:nvSpPr>
        <p:spPr/>
        <p:txBody>
          <a:bodyPr/>
          <a:lstStyle/>
          <a:p>
            <a:endParaRPr lang="es-ES" dirty="0"/>
          </a:p>
        </p:txBody>
      </p:sp>
      <p:pic>
        <p:nvPicPr>
          <p:cNvPr id="6" name="Imagen 5" descr="white-flower-growing-crack-street-soft-focus-blank-text-69866570.jpg"/>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592668" y="0"/>
            <a:ext cx="10293433" cy="6858000"/>
          </a:xfrm>
          <a:prstGeom prst="rect">
            <a:avLst/>
          </a:prstGeom>
        </p:spPr>
      </p:pic>
    </p:spTree>
    <p:extLst>
      <p:ext uri="{BB962C8B-B14F-4D97-AF65-F5344CB8AC3E}">
        <p14:creationId xmlns:p14="http://schemas.microsoft.com/office/powerpoint/2010/main" val="30077415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cc111215v005f05.jpg_2581173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pic>
        <p:nvPicPr>
          <p:cNvPr id="4" name="Marcador de contenido 3" descr="imagen-sin-titulo.jpg"/>
          <p:cNvPicPr>
            <a:picLocks noGrp="1" noChangeAspect="1"/>
          </p:cNvPicPr>
          <p:nvPr>
            <p:ph idx="1"/>
          </p:nvPr>
        </p:nvPicPr>
        <p:blipFill>
          <a:blip r:embed="rId3">
            <a:extLst>
              <a:ext uri="{28A0092B-C50C-407E-A947-70E740481C1C}">
                <a14:useLocalDpi xmlns:a14="http://schemas.microsoft.com/office/drawing/2010/main" val="0"/>
              </a:ext>
            </a:extLst>
          </a:blip>
          <a:srcRect t="1005" b="1005"/>
          <a:stretch>
            <a:fillRect/>
          </a:stretch>
        </p:blipFill>
        <p:spPr>
          <a:xfrm>
            <a:off x="-145209" y="472125"/>
            <a:ext cx="9925564" cy="5458678"/>
          </a:xfrm>
        </p:spPr>
      </p:pic>
      <p:pic>
        <p:nvPicPr>
          <p:cNvPr id="5" name="Marcador de contenido 3" descr="Captura de pantalla 2018-07-12 a las 12.06.57.png"/>
          <p:cNvPicPr>
            <a:picLocks noChangeAspect="1"/>
          </p:cNvPicPr>
          <p:nvPr/>
        </p:nvPicPr>
        <p:blipFill rotWithShape="1">
          <a:blip r:embed="rId4">
            <a:extLst>
              <a:ext uri="{28A0092B-C50C-407E-A947-70E740481C1C}">
                <a14:useLocalDpi xmlns:a14="http://schemas.microsoft.com/office/drawing/2010/main" val="0"/>
              </a:ext>
            </a:extLst>
          </a:blip>
          <a:srcRect l="3981" t="15571" r="8364" b="1118"/>
          <a:stretch/>
        </p:blipFill>
        <p:spPr>
          <a:xfrm rot="849148">
            <a:off x="466539" y="2125894"/>
            <a:ext cx="9296637" cy="4970275"/>
          </a:xfrm>
          <a:prstGeom prst="rect">
            <a:avLst/>
          </a:prstGeom>
        </p:spPr>
      </p:pic>
      <p:pic>
        <p:nvPicPr>
          <p:cNvPr id="6" name="Imagen 5" descr="Captura de pantalla 2018-07-12 a las 12.08.01.png"/>
          <p:cNvPicPr>
            <a:picLocks noChangeAspect="1"/>
          </p:cNvPicPr>
          <p:nvPr/>
        </p:nvPicPr>
        <p:blipFill rotWithShape="1">
          <a:blip r:embed="rId5">
            <a:extLst>
              <a:ext uri="{28A0092B-C50C-407E-A947-70E740481C1C}">
                <a14:useLocalDpi xmlns:a14="http://schemas.microsoft.com/office/drawing/2010/main" val="0"/>
              </a:ext>
            </a:extLst>
          </a:blip>
          <a:srcRect l="9971" t="16809" r="8658"/>
          <a:stretch/>
        </p:blipFill>
        <p:spPr>
          <a:xfrm rot="19832454">
            <a:off x="777793" y="1459973"/>
            <a:ext cx="8412182" cy="5374563"/>
          </a:xfrm>
          <a:prstGeom prst="rect">
            <a:avLst/>
          </a:prstGeom>
        </p:spPr>
      </p:pic>
    </p:spTree>
    <p:extLst>
      <p:ext uri="{BB962C8B-B14F-4D97-AF65-F5344CB8AC3E}">
        <p14:creationId xmlns:p14="http://schemas.microsoft.com/office/powerpoint/2010/main" val="41020115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cc111215v005f05.jpg_2581173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spTree>
    <p:extLst>
      <p:ext uri="{BB962C8B-B14F-4D97-AF65-F5344CB8AC3E}">
        <p14:creationId xmlns:p14="http://schemas.microsoft.com/office/powerpoint/2010/main" val="21600936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cc111215v005f05.jpg_2581173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pic>
        <p:nvPicPr>
          <p:cNvPr id="4" name="Marcador de contenido 3" descr="Captura de pantalla 2018-07-12 a las 12.56.05.png"/>
          <p:cNvPicPr>
            <a:picLocks noGrp="1" noChangeAspect="1"/>
          </p:cNvPicPr>
          <p:nvPr>
            <p:ph idx="1"/>
          </p:nvPr>
        </p:nvPicPr>
        <p:blipFill rotWithShape="1">
          <a:blip r:embed="rId3">
            <a:extLst>
              <a:ext uri="{28A0092B-C50C-407E-A947-70E740481C1C}">
                <a14:useLocalDpi xmlns:a14="http://schemas.microsoft.com/office/drawing/2010/main" val="0"/>
              </a:ext>
            </a:extLst>
          </a:blip>
          <a:srcRect l="5144" t="22148" r="23663" b="1115"/>
          <a:stretch/>
        </p:blipFill>
        <p:spPr>
          <a:xfrm rot="20815129">
            <a:off x="-673735" y="849475"/>
            <a:ext cx="9300285" cy="5638802"/>
          </a:xfrm>
        </p:spPr>
      </p:pic>
    </p:spTree>
    <p:extLst>
      <p:ext uri="{BB962C8B-B14F-4D97-AF65-F5344CB8AC3E}">
        <p14:creationId xmlns:p14="http://schemas.microsoft.com/office/powerpoint/2010/main" val="38134725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cc111215v005f05.jpg_2581173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pic>
        <p:nvPicPr>
          <p:cNvPr id="4" name="Marcador de contenido 3" descr="Captura de pantalla 2018-07-12 a las 12.56.05.png"/>
          <p:cNvPicPr>
            <a:picLocks noGrp="1" noChangeAspect="1"/>
          </p:cNvPicPr>
          <p:nvPr>
            <p:ph idx="1"/>
          </p:nvPr>
        </p:nvPicPr>
        <p:blipFill rotWithShape="1">
          <a:blip r:embed="rId3">
            <a:extLst>
              <a:ext uri="{28A0092B-C50C-407E-A947-70E740481C1C}">
                <a14:useLocalDpi xmlns:a14="http://schemas.microsoft.com/office/drawing/2010/main" val="0"/>
              </a:ext>
            </a:extLst>
          </a:blip>
          <a:srcRect l="5144" t="22148" r="23663" b="1115"/>
          <a:stretch/>
        </p:blipFill>
        <p:spPr>
          <a:xfrm rot="20815129">
            <a:off x="-673735" y="849475"/>
            <a:ext cx="9300285" cy="5638802"/>
          </a:xfrm>
        </p:spPr>
      </p:pic>
      <p:pic>
        <p:nvPicPr>
          <p:cNvPr id="7" name="Marcador de contenido 3" descr="Captura de pantalla 2018-07-12 a las 13.01.10.png"/>
          <p:cNvPicPr>
            <a:picLocks noChangeAspect="1"/>
          </p:cNvPicPr>
          <p:nvPr/>
        </p:nvPicPr>
        <p:blipFill rotWithShape="1">
          <a:blip r:embed="rId4">
            <a:extLst>
              <a:ext uri="{28A0092B-C50C-407E-A947-70E740481C1C}">
                <a14:useLocalDpi xmlns:a14="http://schemas.microsoft.com/office/drawing/2010/main" val="0"/>
              </a:ext>
            </a:extLst>
          </a:blip>
          <a:srcRect l="5345" t="34585" r="36625" b="27007"/>
          <a:stretch/>
        </p:blipFill>
        <p:spPr>
          <a:xfrm rot="1501053">
            <a:off x="305874" y="1481791"/>
            <a:ext cx="8651863" cy="3366029"/>
          </a:xfrm>
          <a:prstGeom prst="rect">
            <a:avLst/>
          </a:prstGeom>
        </p:spPr>
      </p:pic>
    </p:spTree>
    <p:extLst>
      <p:ext uri="{BB962C8B-B14F-4D97-AF65-F5344CB8AC3E}">
        <p14:creationId xmlns:p14="http://schemas.microsoft.com/office/powerpoint/2010/main" val="34686057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cc111215v005f05.jpg_2581173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pic>
        <p:nvPicPr>
          <p:cNvPr id="4" name="Marcador de contenido 3" descr="Captura de pantalla 2018-07-12 a las 12.54.58.png"/>
          <p:cNvPicPr>
            <a:picLocks noGrp="1" noChangeAspect="1"/>
          </p:cNvPicPr>
          <p:nvPr>
            <p:ph idx="1"/>
          </p:nvPr>
        </p:nvPicPr>
        <p:blipFill rotWithShape="1">
          <a:blip r:embed="rId3">
            <a:extLst>
              <a:ext uri="{28A0092B-C50C-407E-A947-70E740481C1C}">
                <a14:useLocalDpi xmlns:a14="http://schemas.microsoft.com/office/drawing/2010/main" val="0"/>
              </a:ext>
            </a:extLst>
          </a:blip>
          <a:srcRect t="16784" r="32595" b="8646"/>
          <a:stretch/>
        </p:blipFill>
        <p:spPr>
          <a:xfrm>
            <a:off x="401638" y="774173"/>
            <a:ext cx="8742362" cy="5440362"/>
          </a:xfrm>
        </p:spPr>
      </p:pic>
    </p:spTree>
    <p:extLst>
      <p:ext uri="{BB962C8B-B14F-4D97-AF65-F5344CB8AC3E}">
        <p14:creationId xmlns:p14="http://schemas.microsoft.com/office/powerpoint/2010/main" val="40480141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cc111215v005f05.jpg_2581173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33" y="0"/>
            <a:ext cx="12200176" cy="6858000"/>
          </a:xfrm>
          <a:prstGeom prst="rect">
            <a:avLst/>
          </a:prstGeom>
        </p:spPr>
      </p:pic>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descr="Captura de pantalla 2018-07-12 a las 11.53.52.png"/>
          <p:cNvPicPr>
            <a:picLocks noChangeAspect="1"/>
          </p:cNvPicPr>
          <p:nvPr/>
        </p:nvPicPr>
        <p:blipFill rotWithShape="1">
          <a:blip r:embed="rId3">
            <a:extLst>
              <a:ext uri="{28A0092B-C50C-407E-A947-70E740481C1C}">
                <a14:useLocalDpi xmlns:a14="http://schemas.microsoft.com/office/drawing/2010/main" val="0"/>
              </a:ext>
            </a:extLst>
          </a:blip>
          <a:srcRect t="22473" r="16671"/>
          <a:stretch/>
        </p:blipFill>
        <p:spPr>
          <a:xfrm>
            <a:off x="309345" y="569803"/>
            <a:ext cx="8336039" cy="5345759"/>
          </a:xfrm>
          <a:prstGeom prst="rect">
            <a:avLst/>
          </a:prstGeom>
        </p:spPr>
      </p:pic>
    </p:spTree>
    <p:extLst>
      <p:ext uri="{BB962C8B-B14F-4D97-AF65-F5344CB8AC3E}">
        <p14:creationId xmlns:p14="http://schemas.microsoft.com/office/powerpoint/2010/main" val="29136423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831</TotalTime>
  <Words>40</Words>
  <Application>Microsoft Macintosh PowerPoint</Application>
  <PresentationFormat>Presentación en pantalla (4:3)</PresentationFormat>
  <Paragraphs>32</Paragraphs>
  <Slides>39</Slides>
  <Notes>0</Notes>
  <HiddenSlides>0</HiddenSlides>
  <MMClips>0</MMClips>
  <ScaleCrop>false</ScaleCrop>
  <HeadingPairs>
    <vt:vector size="4" baseType="variant">
      <vt:variant>
        <vt:lpstr>Tema</vt:lpstr>
      </vt:variant>
      <vt:variant>
        <vt:i4>1</vt:i4>
      </vt:variant>
      <vt:variant>
        <vt:lpstr>Títulos de diapositiva</vt:lpstr>
      </vt:variant>
      <vt:variant>
        <vt:i4>39</vt:i4>
      </vt:variant>
    </vt:vector>
  </HeadingPairs>
  <TitlesOfParts>
    <vt:vector size="40"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GRIETA:  ¿DE QUE LADO NOS DEBEMOS PARAR?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Hackintosh Solutions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Gabriel  Comunotti</dc:creator>
  <cp:lastModifiedBy>Gabriel  Comunotti</cp:lastModifiedBy>
  <cp:revision>20</cp:revision>
  <dcterms:created xsi:type="dcterms:W3CDTF">2018-07-13T15:21:57Z</dcterms:created>
  <dcterms:modified xsi:type="dcterms:W3CDTF">2018-07-15T20:17:54Z</dcterms:modified>
</cp:coreProperties>
</file>